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0"/>
  </p:notesMasterIdLst>
  <p:sldIdLst>
    <p:sldId id="257" r:id="rId2"/>
    <p:sldId id="288" r:id="rId3"/>
    <p:sldId id="301" r:id="rId4"/>
    <p:sldId id="289" r:id="rId5"/>
    <p:sldId id="300" r:id="rId6"/>
    <p:sldId id="299" r:id="rId7"/>
    <p:sldId id="290" r:id="rId8"/>
    <p:sldId id="291" r:id="rId9"/>
    <p:sldId id="293" r:id="rId10"/>
    <p:sldId id="294" r:id="rId11"/>
    <p:sldId id="297" r:id="rId12"/>
    <p:sldId id="295" r:id="rId13"/>
    <p:sldId id="296" r:id="rId14"/>
    <p:sldId id="292" r:id="rId15"/>
    <p:sldId id="287" r:id="rId16"/>
    <p:sldId id="260" r:id="rId17"/>
    <p:sldId id="266" r:id="rId18"/>
    <p:sldId id="267" r:id="rId19"/>
    <p:sldId id="268" r:id="rId20"/>
    <p:sldId id="298" r:id="rId21"/>
    <p:sldId id="302" r:id="rId22"/>
    <p:sldId id="303" r:id="rId23"/>
    <p:sldId id="269" r:id="rId24"/>
    <p:sldId id="278" r:id="rId25"/>
    <p:sldId id="259" r:id="rId26"/>
    <p:sldId id="283" r:id="rId27"/>
    <p:sldId id="285" r:id="rId28"/>
    <p:sldId id="286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40"/>
    <a:srgbClr val="6F01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50" d="100"/>
          <a:sy n="150" d="100"/>
        </p:scale>
        <p:origin x="-22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9739B4-369E-7744-9023-49FF30BEA47B}" type="datetimeFigureOut">
              <a:rPr lang="en-US" smtClean="0"/>
              <a:t>8/01/14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4B65DC-FE23-E242-B248-A1771D2F1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524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B65DC-FE23-E242-B248-A1771D2F195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309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24A47-D8B2-BD4A-885E-4CC4344E3A09}" type="datetimeFigureOut">
              <a:rPr lang="en-US" smtClean="0"/>
              <a:t>8/01/14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96791-502E-CF45-A7C9-E0CE95FDF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24A47-D8B2-BD4A-885E-4CC4344E3A09}" type="datetimeFigureOut">
              <a:rPr lang="en-US" smtClean="0"/>
              <a:t>8/01/14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96791-502E-CF45-A7C9-E0CE95FDF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24A47-D8B2-BD4A-885E-4CC4344E3A09}" type="datetimeFigureOut">
              <a:rPr lang="en-US" smtClean="0"/>
              <a:t>8/01/14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96791-502E-CF45-A7C9-E0CE95FDF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24A47-D8B2-BD4A-885E-4CC4344E3A09}" type="datetimeFigureOut">
              <a:rPr lang="en-US" smtClean="0"/>
              <a:t>8/01/14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96791-502E-CF45-A7C9-E0CE95FDF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24A47-D8B2-BD4A-885E-4CC4344E3A09}" type="datetimeFigureOut">
              <a:rPr lang="en-US" smtClean="0"/>
              <a:t>8/01/14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96791-502E-CF45-A7C9-E0CE95FDF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24A47-D8B2-BD4A-885E-4CC4344E3A09}" type="datetimeFigureOut">
              <a:rPr lang="en-US" smtClean="0"/>
              <a:t>8/01/14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96791-502E-CF45-A7C9-E0CE95FDF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24A47-D8B2-BD4A-885E-4CC4344E3A09}" type="datetimeFigureOut">
              <a:rPr lang="en-US" smtClean="0"/>
              <a:t>8/01/14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96791-502E-CF45-A7C9-E0CE95FDF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24A47-D8B2-BD4A-885E-4CC4344E3A09}" type="datetimeFigureOut">
              <a:rPr lang="en-US" smtClean="0"/>
              <a:t>8/01/14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96791-502E-CF45-A7C9-E0CE95FDF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24A47-D8B2-BD4A-885E-4CC4344E3A09}" type="datetimeFigureOut">
              <a:rPr lang="en-US" smtClean="0"/>
              <a:t>8/01/14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96791-502E-CF45-A7C9-E0CE95FDF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24A47-D8B2-BD4A-885E-4CC4344E3A09}" type="datetimeFigureOut">
              <a:rPr lang="en-US" smtClean="0"/>
              <a:t>8/01/14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96791-502E-CF45-A7C9-E0CE95FDF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24A47-D8B2-BD4A-885E-4CC4344E3A09}" type="datetimeFigureOut">
              <a:rPr lang="en-US" smtClean="0"/>
              <a:t>8/01/14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96791-502E-CF45-A7C9-E0CE95FDF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24A47-D8B2-BD4A-885E-4CC4344E3A09}" type="datetimeFigureOut">
              <a:rPr lang="en-US" smtClean="0"/>
              <a:t>8/01/14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96791-502E-CF45-A7C9-E0CE95FDF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microsoft.com/office/2007/relationships/hdphoto" Target="../media/hdphoto4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microsoft.com/office/2007/relationships/hdphoto" Target="../media/hdphoto3.wdp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microsoft.com/office/2007/relationships/hdphoto" Target="../media/hdphoto2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microsoft.com/office/2007/relationships/hdphoto" Target="../media/hdphoto2.wdp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microsoft.com/office/2007/relationships/hdphoto" Target="../media/hdphoto3.wdp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microsoft.com/office/2007/relationships/hdphoto" Target="../media/hdphoto3.wdp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microsoft.com/office/2007/relationships/hdphoto" Target="../media/hdphoto3.wdp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10-03 at 10.06.2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81" y="192183"/>
            <a:ext cx="8172214" cy="63754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Rectangle 5"/>
          <p:cNvSpPr/>
          <p:nvPr/>
        </p:nvSpPr>
        <p:spPr>
          <a:xfrm>
            <a:off x="2849921" y="5892766"/>
            <a:ext cx="3138095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6600">
                      <a:alpha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Zapfino"/>
                <a:cs typeface="Zapfino"/>
              </a:rPr>
              <a:t>Enza Currenti</a:t>
            </a:r>
          </a:p>
          <a:p>
            <a:pPr algn="ctr"/>
            <a:r>
              <a:rPr lang="en-US" sz="1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6600">
                      <a:alpha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erican Typewriter Condensed"/>
                <a:cs typeface="American Typewriter Condensed"/>
              </a:rPr>
              <a:t> ©2013</a:t>
            </a:r>
            <a:endParaRPr lang="en-US" sz="1100" dirty="0">
              <a:solidFill>
                <a:srgbClr val="FFFF00"/>
              </a:solidFill>
              <a:effectLst>
                <a:glow rad="101600">
                  <a:srgbClr val="FF6600">
                    <a:alpha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Zapfino"/>
              <a:cs typeface="Zapfino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79066" y="317520"/>
            <a:ext cx="6680897" cy="1390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6600">
                      <a:alpha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Zapfino"/>
                <a:cs typeface="Zapfino"/>
              </a:rPr>
              <a:t>The heart beats best </a:t>
            </a:r>
          </a:p>
          <a:p>
            <a:pPr algn="ctr">
              <a:lnSpc>
                <a:spcPct val="200000"/>
              </a:lnSpc>
            </a:pPr>
            <a:r>
              <a:rPr lang="en-US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6600">
                      <a:alpha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Zapfino"/>
                <a:cs typeface="Zapfino"/>
              </a:rPr>
              <a:t>To the vibrational frequency of love</a:t>
            </a:r>
            <a:endParaRPr lang="en-US" sz="2200" dirty="0">
              <a:solidFill>
                <a:srgbClr val="FFFF00"/>
              </a:solidFill>
              <a:effectLst>
                <a:glow rad="101600">
                  <a:srgbClr val="FF6600">
                    <a:alpha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Zapfino"/>
              <a:cs typeface="Zapfino"/>
            </a:endParaRPr>
          </a:p>
        </p:txBody>
      </p:sp>
    </p:spTree>
    <p:extLst>
      <p:ext uri="{BB962C8B-B14F-4D97-AF65-F5344CB8AC3E}">
        <p14:creationId xmlns:p14="http://schemas.microsoft.com/office/powerpoint/2010/main" val="2908016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talian flag 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24" y="257305"/>
            <a:ext cx="8339282" cy="63496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523778" y="602956"/>
            <a:ext cx="2710999" cy="109260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114300" h="25400"/>
              <a:bevelB w="82550" h="38100" prst="coolSlant"/>
              <a:contourClr>
                <a:schemeClr val="bg2"/>
              </a:contourClr>
            </a:sp3d>
          </a:bodyPr>
          <a:lstStyle/>
          <a:p>
            <a:pPr algn="ctr"/>
            <a:r>
              <a:rPr lang="en-US" sz="6500" b="1" normalizeH="1" dirty="0" smtClean="0">
                <a:ln w="50800">
                  <a:solidFill>
                    <a:schemeClr val="bg1"/>
                  </a:solidFill>
                </a:ln>
                <a:effectLst>
                  <a:glow rad="101600">
                    <a:srgbClr val="008040">
                      <a:alpha val="75000"/>
                    </a:srgbClr>
                  </a:glow>
                </a:effectLst>
                <a:latin typeface="American Typewriter"/>
                <a:cs typeface="American Typewriter"/>
              </a:rPr>
              <a:t>Speak</a:t>
            </a:r>
            <a:r>
              <a:rPr lang="en-US" sz="5500" b="1" normalizeH="1" dirty="0" smtClean="0">
                <a:ln w="50800">
                  <a:solidFill>
                    <a:schemeClr val="bg1"/>
                  </a:solidFill>
                </a:ln>
                <a:effectLst>
                  <a:glow rad="101600">
                    <a:srgbClr val="008040">
                      <a:alpha val="75000"/>
                    </a:srgbClr>
                  </a:glow>
                </a:effectLst>
                <a:latin typeface="American Typewriter"/>
                <a:cs typeface="American Typewriter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523778" y="1546159"/>
            <a:ext cx="2637750" cy="93871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114300" h="25400"/>
              <a:bevelB w="82550" h="38100" prst="coolSlant"/>
              <a:contourClr>
                <a:schemeClr val="bg2"/>
              </a:contourClr>
            </a:sp3d>
          </a:bodyPr>
          <a:lstStyle/>
          <a:p>
            <a:pPr algn="ctr"/>
            <a:r>
              <a:rPr lang="en-US" sz="5500" b="1" normalizeH="1" dirty="0" smtClean="0">
                <a:ln w="50800"/>
                <a:solidFill>
                  <a:srgbClr val="FF0000"/>
                </a:solidFill>
                <a:effectLst>
                  <a:glow rad="101600">
                    <a:srgbClr val="008000">
                      <a:alpha val="75000"/>
                    </a:srgbClr>
                  </a:glow>
                </a:effectLst>
                <a:latin typeface="American Typewriter"/>
                <a:cs typeface="American Typewriter"/>
              </a:rPr>
              <a:t>Italian</a:t>
            </a:r>
            <a:endParaRPr lang="en-US" sz="5500" b="1" normalizeH="1" dirty="0">
              <a:ln w="50800"/>
              <a:solidFill>
                <a:srgbClr val="FF0000"/>
              </a:solidFill>
              <a:effectLst>
                <a:glow rad="101600">
                  <a:srgbClr val="008000">
                    <a:alpha val="75000"/>
                  </a:srgbClr>
                </a:glow>
              </a:effectLst>
              <a:latin typeface="American Typewriter"/>
              <a:cs typeface="American Typewriter"/>
            </a:endParaRPr>
          </a:p>
        </p:txBody>
      </p:sp>
      <p:pic>
        <p:nvPicPr>
          <p:cNvPr id="5" name="Picture 4" descr="Screen Shot 2014-01-08 at 10.14.53 AM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322" l="388" r="97868">
                        <a14:foregroundMark x1="58721" y1="16271" x2="59302" y2="17119"/>
                        <a14:foregroundMark x1="24031" y1="61356" x2="20930" y2="70000"/>
                        <a14:foregroundMark x1="41085" y1="7797" x2="41473" y2="38814"/>
                        <a14:backgroundMark x1="76938" y1="5254" x2="77326" y2="45932"/>
                        <a14:backgroundMark x1="22287" y1="33729" x2="9302" y2="61525"/>
                        <a14:backgroundMark x1="45155" y1="62542" x2="31202" y2="96949"/>
                        <a14:backgroundMark x1="5039" y1="5254" x2="31202" y2="5085"/>
                        <a14:backgroundMark x1="30233" y1="10339" x2="30233" y2="9492"/>
                        <a14:backgroundMark x1="89729" y1="78475" x2="87016" y2="972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833" y="150927"/>
            <a:ext cx="2804708" cy="446284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23778" y="4171872"/>
            <a:ext cx="8222228" cy="23083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127000" h="38100" prst="coolSlant"/>
            </a:sp3d>
          </a:bodyPr>
          <a:lstStyle/>
          <a:p>
            <a:pPr algn="ctr"/>
            <a:r>
              <a:rPr lang="en-US" sz="11100" b="1" cap="all" normalizeH="1" dirty="0" smtClean="0">
                <a:ln w="50800">
                  <a:noFill/>
                </a:ln>
                <a:solidFill>
                  <a:schemeClr val="bg1"/>
                </a:solidFill>
                <a:effectLst>
                  <a:outerShdw blurRad="50800" dist="165100" dir="2700000" algn="tl" rotWithShape="0">
                    <a:srgbClr val="000000">
                      <a:alpha val="0"/>
                    </a:srgbClr>
                  </a:outerShdw>
                </a:effectLst>
                <a:latin typeface="Zapf Dingbats" charset="2"/>
                <a:cs typeface="Zapf Dingbats" charset="2"/>
              </a:rPr>
              <a:t>4</a:t>
            </a:r>
            <a:r>
              <a:rPr lang="en-US" sz="8000" b="1" cap="all" normalizeH="1" dirty="0" smtClean="0">
                <a:ln w="50800">
                  <a:noFill/>
                </a:ln>
                <a:solidFill>
                  <a:schemeClr val="bg1"/>
                </a:solidFill>
                <a:effectLst>
                  <a:outerShdw blurRad="50800" dist="165100" dir="2700000" algn="tl" rotWithShape="0">
                    <a:srgbClr val="000000">
                      <a:alpha val="0"/>
                    </a:srgbClr>
                  </a:outerShdw>
                </a:effectLst>
                <a:latin typeface="Zapf Dingbats" charset="2"/>
                <a:cs typeface="Zapf Dingbats" charset="2"/>
              </a:rPr>
              <a:t> </a:t>
            </a:r>
            <a:r>
              <a:rPr lang="en-US" sz="7400" b="1" cap="all" normalizeH="1" dirty="0" smtClean="0">
                <a:ln w="50800">
                  <a:noFill/>
                </a:ln>
                <a:solidFill>
                  <a:schemeClr val="bg1"/>
                </a:solidFill>
                <a:effectLst>
                  <a:outerShdw blurRad="50800" dist="165100" dir="2700000" algn="tl" rotWithShape="0">
                    <a:srgbClr val="000000">
                      <a:alpha val="0"/>
                    </a:srgbClr>
                  </a:outerShdw>
                </a:effectLst>
                <a:latin typeface="American Typewriter"/>
                <a:cs typeface="American Typewriter"/>
              </a:rPr>
              <a:t>Beginners</a:t>
            </a:r>
          </a:p>
          <a:p>
            <a:pPr algn="ctr"/>
            <a:endParaRPr lang="en-US" sz="3300" cap="all" normalizeH="1" dirty="0">
              <a:ln w="50800">
                <a:noFill/>
              </a:ln>
              <a:solidFill>
                <a:schemeClr val="bg1"/>
              </a:solidFill>
              <a:effectLst>
                <a:outerShdw blurRad="50800" dist="165100" dir="2700000" algn="tl" rotWithShape="0">
                  <a:srgbClr val="000000">
                    <a:alpha val="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58928" y="5710755"/>
            <a:ext cx="3901217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127000" h="38100" prst="coolSlant"/>
            </a:sp3d>
          </a:bodyPr>
          <a:lstStyle/>
          <a:p>
            <a:pPr algn="ctr"/>
            <a:r>
              <a:rPr lang="en-US" sz="4400" b="1" cap="all" normalizeH="1" dirty="0" smtClean="0">
                <a:ln w="50800">
                  <a:noFill/>
                </a:ln>
                <a:solidFill>
                  <a:schemeClr val="bg1"/>
                </a:solidFill>
                <a:effectLst>
                  <a:outerShdw blurRad="50800" dist="165100" dir="2700000" algn="tl" rotWithShape="0">
                    <a:srgbClr val="000000">
                      <a:alpha val="0"/>
                    </a:srgbClr>
                  </a:outerShdw>
                </a:effectLst>
                <a:latin typeface="American Typewriter"/>
                <a:cs typeface="American Typewriter"/>
              </a:rPr>
              <a:t>RSVP </a:t>
            </a:r>
            <a:r>
              <a:rPr lang="en-US" sz="4400" b="1" dirty="0" smtClean="0">
                <a:ln w="50800">
                  <a:noFill/>
                </a:ln>
                <a:solidFill>
                  <a:srgbClr val="FFFFFF"/>
                </a:solidFill>
                <a:effectLst>
                  <a:outerShdw blurRad="50800" dist="165100" dir="2700000" algn="tl" rotWithShape="0">
                    <a:srgbClr val="000000">
                      <a:alpha val="0"/>
                    </a:srgbClr>
                  </a:outerShdw>
                </a:effectLst>
                <a:latin typeface="American Typewriter"/>
                <a:cs typeface="American Typewriter"/>
              </a:rPr>
              <a:t>‘</a:t>
            </a:r>
            <a:r>
              <a:rPr lang="en-US" sz="4400" b="1" cap="all" normalizeH="1" dirty="0" smtClean="0">
                <a:ln w="50800">
                  <a:noFill/>
                </a:ln>
                <a:solidFill>
                  <a:srgbClr val="FFFFFF"/>
                </a:solidFill>
                <a:effectLst>
                  <a:outerShdw blurRad="50800" dist="165100" dir="2700000" algn="tl" rotWithShape="0">
                    <a:srgbClr val="000000">
                      <a:alpha val="0"/>
                    </a:srgbClr>
                  </a:outerShdw>
                </a:effectLst>
                <a:latin typeface="American Typewriter"/>
                <a:cs typeface="American Typewriter"/>
              </a:rPr>
              <a:t>YES</a:t>
            </a:r>
            <a:r>
              <a:rPr lang="en-US" sz="4400" b="1" dirty="0" smtClean="0">
                <a:ln w="50800">
                  <a:noFill/>
                </a:ln>
                <a:solidFill>
                  <a:srgbClr val="FFFFFF"/>
                </a:solidFill>
                <a:effectLst>
                  <a:outerShdw blurRad="50800" dist="165100" dir="2700000" algn="tl" rotWithShape="0">
                    <a:srgbClr val="000000">
                      <a:alpha val="0"/>
                    </a:srgbClr>
                  </a:outerShdw>
                </a:effectLst>
                <a:latin typeface="American Typewriter"/>
                <a:cs typeface="American Typewriter"/>
              </a:rPr>
              <a:t>’</a:t>
            </a:r>
          </a:p>
        </p:txBody>
      </p:sp>
      <p:sp>
        <p:nvSpPr>
          <p:cNvPr id="4" name="Rectangle 3"/>
          <p:cNvSpPr/>
          <p:nvPr/>
        </p:nvSpPr>
        <p:spPr>
          <a:xfrm>
            <a:off x="6044689" y="447183"/>
            <a:ext cx="2582758" cy="26622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cap="all" normalizeH="1" dirty="0" smtClean="0">
                <a:ln w="50800">
                  <a:noFill/>
                </a:ln>
                <a:solidFill>
                  <a:srgbClr val="008000"/>
                </a:solidFill>
                <a:effectLst>
                  <a:glow rad="101600">
                    <a:schemeClr val="tx1">
                      <a:alpha val="75000"/>
                    </a:schemeClr>
                  </a:glow>
                  <a:outerShdw blurRad="50800" dist="165100" dir="2700000" algn="tl" rotWithShape="0">
                    <a:srgbClr val="000000">
                      <a:alpha val="0"/>
                    </a:srgbClr>
                  </a:outerShdw>
                </a:effectLst>
                <a:latin typeface="American Typewriter"/>
                <a:cs typeface="American Typewriter"/>
              </a:rPr>
              <a:t>Lesson</a:t>
            </a:r>
          </a:p>
          <a:p>
            <a:pPr algn="ctr"/>
            <a:r>
              <a:rPr lang="en-US" sz="10100" b="1" cap="all" normalizeH="1" dirty="0" smtClean="0">
                <a:ln w="50800">
                  <a:noFill/>
                </a:ln>
                <a:solidFill>
                  <a:srgbClr val="008000"/>
                </a:solidFill>
                <a:effectLst>
                  <a:glow rad="101600">
                    <a:schemeClr val="tx1">
                      <a:alpha val="75000"/>
                    </a:schemeClr>
                  </a:glow>
                  <a:outerShdw blurRad="50800" dist="165100" dir="2700000" algn="tl" rotWithShape="0">
                    <a:srgbClr val="000000">
                      <a:alpha val="0"/>
                    </a:srgbClr>
                  </a:outerShdw>
                </a:effectLst>
                <a:latin typeface="American Typewriter"/>
                <a:cs typeface="American Typewriter"/>
              </a:rPr>
              <a:t>1</a:t>
            </a:r>
            <a:r>
              <a:rPr lang="en-US" sz="4400" b="1" cap="all" normalizeH="1" dirty="0" smtClean="0">
                <a:ln w="50800">
                  <a:noFill/>
                </a:ln>
                <a:solidFill>
                  <a:srgbClr val="008000"/>
                </a:solidFill>
                <a:effectLst>
                  <a:glow rad="101600">
                    <a:schemeClr val="tx1">
                      <a:alpha val="75000"/>
                    </a:schemeClr>
                  </a:glow>
                  <a:outerShdw blurRad="50800" dist="165100" dir="2700000" algn="tl" rotWithShape="0">
                    <a:srgbClr val="000000">
                      <a:alpha val="0"/>
                    </a:srgbClr>
                  </a:outerShdw>
                </a:effectLst>
                <a:latin typeface="American Typewriter"/>
                <a:cs typeface="American Typewriter"/>
              </a:rPr>
              <a:t> </a:t>
            </a:r>
          </a:p>
          <a:p>
            <a:pPr algn="ctr"/>
            <a:r>
              <a:rPr lang="en-US" sz="2200" b="1" dirty="0" smtClean="0">
                <a:ln w="50800">
                  <a:noFill/>
                </a:ln>
                <a:solidFill>
                  <a:srgbClr val="FFFFFF"/>
                </a:solidFill>
                <a:effectLst>
                  <a:outerShdw blurRad="50800" dist="165100" dir="2700000" algn="tl" rotWithShape="0">
                    <a:srgbClr val="000000">
                      <a:alpha val="0"/>
                    </a:srgbClr>
                  </a:outerShdw>
                </a:effectLst>
                <a:latin typeface="American Typewriter"/>
                <a:cs typeface="American Typewriter"/>
              </a:rPr>
              <a:t>Coming soon</a:t>
            </a:r>
            <a:endParaRPr lang="en-US" sz="1100" b="1" dirty="0" smtClean="0">
              <a:ln w="50800">
                <a:noFill/>
              </a:ln>
              <a:solidFill>
                <a:srgbClr val="FFFFFF"/>
              </a:solidFill>
              <a:effectLst>
                <a:outerShdw blurRad="50800" dist="165100" dir="2700000" algn="tl" rotWithShape="0">
                  <a:srgbClr val="000000">
                    <a:alpha val="0"/>
                  </a:srgbClr>
                </a:outerShdw>
              </a:effectLst>
              <a:latin typeface="American Typewriter"/>
              <a:cs typeface="American Typewriter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710755"/>
            <a:ext cx="3901217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127000" h="38100" prst="coolSlant"/>
            </a:sp3d>
          </a:bodyPr>
          <a:lstStyle/>
          <a:p>
            <a:pPr algn="ctr"/>
            <a:r>
              <a:rPr lang="en-US" sz="4400" b="1" dirty="0" smtClean="0">
                <a:ln w="50800">
                  <a:noFill/>
                </a:ln>
                <a:solidFill>
                  <a:srgbClr val="FFFFFF"/>
                </a:solidFill>
                <a:effectLst>
                  <a:outerShdw blurRad="50800" dist="165100" dir="2700000" algn="tl" rotWithShape="0">
                    <a:srgbClr val="000000">
                      <a:alpha val="0"/>
                    </a:srgbClr>
                  </a:outerShdw>
                </a:effectLst>
                <a:latin typeface="American Typewriter"/>
                <a:cs typeface="American Typewriter"/>
              </a:rPr>
              <a:t>‘</a:t>
            </a:r>
            <a:r>
              <a:rPr lang="en-US" sz="4400" b="1" cap="all" normalizeH="1" dirty="0" smtClean="0">
                <a:ln w="50800">
                  <a:noFill/>
                </a:ln>
                <a:solidFill>
                  <a:srgbClr val="FFFFFF"/>
                </a:solidFill>
                <a:effectLst>
                  <a:outerShdw blurRad="50800" dist="165100" dir="2700000" algn="tl" rotWithShape="0">
                    <a:srgbClr val="000000">
                      <a:alpha val="0"/>
                    </a:srgbClr>
                  </a:outerShdw>
                </a:effectLst>
                <a:latin typeface="American Typewriter"/>
                <a:cs typeface="American Typewriter"/>
              </a:rPr>
              <a:t>FREE</a:t>
            </a:r>
            <a:r>
              <a:rPr lang="en-US" sz="4400" b="1" dirty="0" smtClean="0">
                <a:ln w="50800">
                  <a:noFill/>
                </a:ln>
                <a:solidFill>
                  <a:srgbClr val="FFFFFF"/>
                </a:solidFill>
                <a:effectLst>
                  <a:outerShdw blurRad="50800" dist="165100" dir="2700000" algn="tl" rotWithShape="0">
                    <a:srgbClr val="000000">
                      <a:alpha val="0"/>
                    </a:srgbClr>
                  </a:outerShdw>
                </a:effectLst>
                <a:latin typeface="American Typewriter"/>
                <a:cs typeface="American Typewriter"/>
              </a:rPr>
              <a:t>’</a:t>
            </a:r>
          </a:p>
        </p:txBody>
      </p:sp>
      <p:sp>
        <p:nvSpPr>
          <p:cNvPr id="13" name="Rectangle 12"/>
          <p:cNvSpPr/>
          <p:nvPr/>
        </p:nvSpPr>
        <p:spPr>
          <a:xfrm>
            <a:off x="-416783" y="2484878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400" b="1" dirty="0">
                <a:ln w="50800">
                  <a:noFill/>
                </a:ln>
                <a:solidFill>
                  <a:srgbClr val="FFFFFF"/>
                </a:solidFill>
                <a:effectLst>
                  <a:outerShdw blurRad="50800" dist="165100" dir="2700000" algn="tl" rotWithShape="0">
                    <a:srgbClr val="000000">
                      <a:alpha val="0"/>
                    </a:srgbClr>
                  </a:outerShdw>
                </a:effectLst>
                <a:latin typeface="American Typewriter"/>
                <a:cs typeface="American Typewriter"/>
              </a:rPr>
              <a:t>RSVP YES &amp; you’ll receive</a:t>
            </a:r>
          </a:p>
          <a:p>
            <a:pPr algn="ctr"/>
            <a:r>
              <a:rPr lang="en-US" sz="1400" b="1" dirty="0">
                <a:ln w="50800">
                  <a:noFill/>
                </a:ln>
                <a:solidFill>
                  <a:srgbClr val="FFFFFF"/>
                </a:solidFill>
                <a:effectLst>
                  <a:outerShdw blurRad="50800" dist="165100" dir="2700000" algn="tl" rotWithShape="0">
                    <a:srgbClr val="000000">
                      <a:alpha val="0"/>
                    </a:srgbClr>
                  </a:outerShdw>
                </a:effectLst>
                <a:latin typeface="American Typewriter"/>
                <a:cs typeface="American Typewriter"/>
              </a:rPr>
              <a:t>An email alert </a:t>
            </a:r>
          </a:p>
          <a:p>
            <a:pPr algn="ctr"/>
            <a:r>
              <a:rPr lang="en-US" sz="1400" b="1" dirty="0">
                <a:ln w="50800">
                  <a:noFill/>
                </a:ln>
                <a:solidFill>
                  <a:srgbClr val="FFFFFF"/>
                </a:solidFill>
                <a:effectLst>
                  <a:outerShdw blurRad="50800" dist="165100" dir="2700000" algn="tl" rotWithShape="0">
                    <a:srgbClr val="000000">
                      <a:alpha val="0"/>
                    </a:srgbClr>
                  </a:outerShdw>
                </a:effectLst>
                <a:latin typeface="American Typewriter"/>
                <a:cs typeface="American Typewriter"/>
              </a:rPr>
              <a:t>As soon as the lesson’s </a:t>
            </a:r>
            <a:r>
              <a:rPr lang="en-US" sz="1400" b="1" dirty="0" smtClean="0">
                <a:ln w="50800">
                  <a:noFill/>
                </a:ln>
                <a:solidFill>
                  <a:srgbClr val="FFFFFF"/>
                </a:solidFill>
                <a:effectLst>
                  <a:outerShdw blurRad="50800" dist="165100" dir="2700000" algn="tl" rotWithShape="0">
                    <a:srgbClr val="000000">
                      <a:alpha val="0"/>
                    </a:srgbClr>
                  </a:outerShdw>
                </a:effectLst>
                <a:latin typeface="American Typewriter"/>
                <a:cs typeface="American Typewriter"/>
              </a:rPr>
              <a:t>ready!</a:t>
            </a:r>
          </a:p>
          <a:p>
            <a:pPr algn="ctr"/>
            <a:r>
              <a:rPr lang="en-US" sz="1400" b="1" dirty="0" smtClean="0">
                <a:ln w="50800">
                  <a:noFill/>
                </a:ln>
                <a:solidFill>
                  <a:srgbClr val="FFFFFF"/>
                </a:solidFill>
                <a:effectLst>
                  <a:outerShdw blurRad="50800" dist="165100" dir="2700000" algn="tl" rotWithShape="0">
                    <a:srgbClr val="000000">
                      <a:alpha val="0"/>
                    </a:srgbClr>
                  </a:outerShdw>
                </a:effectLst>
                <a:latin typeface="American Typewriter"/>
                <a:cs typeface="American Typewriter"/>
              </a:rPr>
              <a:t>Best of all - it’s FREE!</a:t>
            </a:r>
            <a:endParaRPr lang="en-US" sz="1400" b="1" dirty="0">
              <a:ln w="50800">
                <a:noFill/>
              </a:ln>
              <a:solidFill>
                <a:srgbClr val="FFFFFF"/>
              </a:solidFill>
              <a:effectLst>
                <a:outerShdw blurRad="50800" dist="165100" dir="2700000" algn="tl" rotWithShape="0">
                  <a:srgbClr val="000000">
                    <a:alpha val="0"/>
                  </a:srgbClr>
                </a:outerShdw>
              </a:effectLst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646143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talian flag 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24" y="257305"/>
            <a:ext cx="8339282" cy="63496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523778" y="602956"/>
            <a:ext cx="2710999" cy="109260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114300" h="25400"/>
              <a:bevelB w="82550" h="38100" prst="coolSlant"/>
              <a:contourClr>
                <a:schemeClr val="bg2"/>
              </a:contourClr>
            </a:sp3d>
          </a:bodyPr>
          <a:lstStyle/>
          <a:p>
            <a:pPr algn="ctr"/>
            <a:r>
              <a:rPr lang="en-US" sz="6500" b="1" normalizeH="1" dirty="0" smtClean="0">
                <a:ln w="50800">
                  <a:solidFill>
                    <a:schemeClr val="bg1"/>
                  </a:solidFill>
                </a:ln>
                <a:effectLst>
                  <a:glow rad="101600">
                    <a:srgbClr val="008040">
                      <a:alpha val="75000"/>
                    </a:srgbClr>
                  </a:glow>
                </a:effectLst>
                <a:latin typeface="American Typewriter"/>
                <a:cs typeface="American Typewriter"/>
              </a:rPr>
              <a:t>Speak</a:t>
            </a:r>
            <a:r>
              <a:rPr lang="en-US" sz="5500" b="1" normalizeH="1" dirty="0" smtClean="0">
                <a:ln w="50800">
                  <a:solidFill>
                    <a:schemeClr val="bg1"/>
                  </a:solidFill>
                </a:ln>
                <a:effectLst>
                  <a:glow rad="101600">
                    <a:srgbClr val="008040">
                      <a:alpha val="75000"/>
                    </a:srgbClr>
                  </a:glow>
                </a:effectLst>
                <a:latin typeface="American Typewriter"/>
                <a:cs typeface="American Typewriter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523778" y="1546159"/>
            <a:ext cx="2637750" cy="93871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114300" h="25400"/>
              <a:bevelB w="82550" h="38100" prst="coolSlant"/>
              <a:contourClr>
                <a:schemeClr val="bg2"/>
              </a:contourClr>
            </a:sp3d>
          </a:bodyPr>
          <a:lstStyle/>
          <a:p>
            <a:pPr algn="ctr"/>
            <a:r>
              <a:rPr lang="en-US" sz="5500" b="1" normalizeH="1" dirty="0" smtClean="0">
                <a:ln w="50800"/>
                <a:solidFill>
                  <a:srgbClr val="FF0000"/>
                </a:solidFill>
                <a:effectLst>
                  <a:glow rad="101600">
                    <a:srgbClr val="008000">
                      <a:alpha val="75000"/>
                    </a:srgbClr>
                  </a:glow>
                </a:effectLst>
                <a:latin typeface="American Typewriter"/>
                <a:cs typeface="American Typewriter"/>
              </a:rPr>
              <a:t>Italian</a:t>
            </a:r>
            <a:endParaRPr lang="en-US" sz="5500" b="1" normalizeH="1" dirty="0">
              <a:ln w="50800"/>
              <a:solidFill>
                <a:srgbClr val="FF0000"/>
              </a:solidFill>
              <a:effectLst>
                <a:glow rad="101600">
                  <a:srgbClr val="008000">
                    <a:alpha val="75000"/>
                  </a:srgbClr>
                </a:glow>
              </a:effectLst>
              <a:latin typeface="American Typewriter"/>
              <a:cs typeface="American Typewriter"/>
            </a:endParaRPr>
          </a:p>
        </p:txBody>
      </p:sp>
      <p:pic>
        <p:nvPicPr>
          <p:cNvPr id="5" name="Picture 4" descr="Screen Shot 2014-01-08 at 10.14.53 AM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322" l="388" r="97868">
                        <a14:foregroundMark x1="58721" y1="16271" x2="59302" y2="17119"/>
                        <a14:foregroundMark x1="24031" y1="61356" x2="20930" y2="70000"/>
                        <a14:foregroundMark x1="41085" y1="7797" x2="41473" y2="38814"/>
                        <a14:backgroundMark x1="76938" y1="5254" x2="77326" y2="45932"/>
                        <a14:backgroundMark x1="22287" y1="33729" x2="9302" y2="61525"/>
                        <a14:backgroundMark x1="45155" y1="62542" x2="31202" y2="96949"/>
                        <a14:backgroundMark x1="5039" y1="5254" x2="31202" y2="5085"/>
                        <a14:backgroundMark x1="30233" y1="10339" x2="30233" y2="9492"/>
                        <a14:backgroundMark x1="89729" y1="78475" x2="87016" y2="972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833" y="150927"/>
            <a:ext cx="2804708" cy="446284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7800" y="4171872"/>
            <a:ext cx="8788400" cy="215443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127000" h="38100" prst="coolSlant"/>
            </a:sp3d>
          </a:bodyPr>
          <a:lstStyle/>
          <a:p>
            <a:pPr algn="ctr"/>
            <a:r>
              <a:rPr lang="en-US" sz="10100" b="1" cap="all" normalizeH="1" dirty="0" smtClean="0">
                <a:ln w="50800">
                  <a:noFill/>
                </a:ln>
                <a:solidFill>
                  <a:schemeClr val="bg1"/>
                </a:solidFill>
                <a:effectLst>
                  <a:outerShdw blurRad="50800" dist="165100" dir="2700000" algn="tl" rotWithShape="0">
                    <a:srgbClr val="000000">
                      <a:alpha val="0"/>
                    </a:srgbClr>
                  </a:outerShdw>
                </a:effectLst>
                <a:latin typeface="Zapf Dingbats" charset="2"/>
                <a:cs typeface="Zapf Dingbats" charset="2"/>
              </a:rPr>
              <a:t>4</a:t>
            </a:r>
            <a:r>
              <a:rPr lang="en-US" sz="6300" b="1" cap="all" normalizeH="1" dirty="0" smtClean="0">
                <a:ln w="50800">
                  <a:noFill/>
                </a:ln>
                <a:solidFill>
                  <a:schemeClr val="bg1"/>
                </a:solidFill>
                <a:effectLst>
                  <a:outerShdw blurRad="50800" dist="165100" dir="2700000" algn="tl" rotWithShape="0">
                    <a:srgbClr val="000000">
                      <a:alpha val="0"/>
                    </a:srgbClr>
                  </a:outerShdw>
                </a:effectLst>
                <a:latin typeface="American Typewriter"/>
                <a:cs typeface="American Typewriter"/>
              </a:rPr>
              <a:t>INTERMEDIATE</a:t>
            </a:r>
          </a:p>
          <a:p>
            <a:pPr algn="ctr"/>
            <a:endParaRPr lang="en-US" sz="3300" cap="all" normalizeH="1" dirty="0">
              <a:ln w="50800">
                <a:noFill/>
              </a:ln>
              <a:solidFill>
                <a:schemeClr val="bg1"/>
              </a:solidFill>
              <a:effectLst>
                <a:outerShdw blurRad="50800" dist="165100" dir="2700000" algn="tl" rotWithShape="0">
                  <a:srgbClr val="000000">
                    <a:alpha val="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58928" y="5710755"/>
            <a:ext cx="3901217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127000" h="38100" prst="coolSlant"/>
            </a:sp3d>
          </a:bodyPr>
          <a:lstStyle/>
          <a:p>
            <a:pPr algn="ctr"/>
            <a:r>
              <a:rPr lang="en-US" sz="4400" b="1" cap="all" normalizeH="1" dirty="0" smtClean="0">
                <a:ln w="50800">
                  <a:noFill/>
                </a:ln>
                <a:solidFill>
                  <a:schemeClr val="bg1"/>
                </a:solidFill>
                <a:effectLst>
                  <a:outerShdw blurRad="50800" dist="165100" dir="2700000" algn="tl" rotWithShape="0">
                    <a:srgbClr val="000000">
                      <a:alpha val="0"/>
                    </a:srgbClr>
                  </a:outerShdw>
                </a:effectLst>
                <a:latin typeface="American Typewriter"/>
                <a:cs typeface="American Typewriter"/>
              </a:rPr>
              <a:t>RSVP </a:t>
            </a:r>
            <a:r>
              <a:rPr lang="en-US" sz="4400" b="1" dirty="0" smtClean="0">
                <a:ln w="50800">
                  <a:noFill/>
                </a:ln>
                <a:solidFill>
                  <a:srgbClr val="FFFFFF"/>
                </a:solidFill>
                <a:effectLst>
                  <a:outerShdw blurRad="50800" dist="165100" dir="2700000" algn="tl" rotWithShape="0">
                    <a:srgbClr val="000000">
                      <a:alpha val="0"/>
                    </a:srgbClr>
                  </a:outerShdw>
                </a:effectLst>
                <a:latin typeface="American Typewriter"/>
                <a:cs typeface="American Typewriter"/>
              </a:rPr>
              <a:t>‘</a:t>
            </a:r>
            <a:r>
              <a:rPr lang="en-US" sz="4400" b="1" cap="all" normalizeH="1" dirty="0" smtClean="0">
                <a:ln w="50800">
                  <a:noFill/>
                </a:ln>
                <a:solidFill>
                  <a:srgbClr val="FFFFFF"/>
                </a:solidFill>
                <a:effectLst>
                  <a:outerShdw blurRad="50800" dist="165100" dir="2700000" algn="tl" rotWithShape="0">
                    <a:srgbClr val="000000">
                      <a:alpha val="0"/>
                    </a:srgbClr>
                  </a:outerShdw>
                </a:effectLst>
                <a:latin typeface="American Typewriter"/>
                <a:cs typeface="American Typewriter"/>
              </a:rPr>
              <a:t>YES</a:t>
            </a:r>
            <a:r>
              <a:rPr lang="en-US" sz="4400" b="1" dirty="0" smtClean="0">
                <a:ln w="50800">
                  <a:noFill/>
                </a:ln>
                <a:solidFill>
                  <a:srgbClr val="FFFFFF"/>
                </a:solidFill>
                <a:effectLst>
                  <a:outerShdw blurRad="50800" dist="165100" dir="2700000" algn="tl" rotWithShape="0">
                    <a:srgbClr val="000000">
                      <a:alpha val="0"/>
                    </a:srgbClr>
                  </a:outerShdw>
                </a:effectLst>
                <a:latin typeface="American Typewriter"/>
                <a:cs typeface="American Typewriter"/>
              </a:rPr>
              <a:t>’</a:t>
            </a:r>
          </a:p>
        </p:txBody>
      </p:sp>
      <p:sp>
        <p:nvSpPr>
          <p:cNvPr id="4" name="Rectangle 3"/>
          <p:cNvSpPr/>
          <p:nvPr/>
        </p:nvSpPr>
        <p:spPr>
          <a:xfrm>
            <a:off x="6044689" y="447183"/>
            <a:ext cx="2582758" cy="26622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cap="all" normalizeH="1" dirty="0" smtClean="0">
                <a:ln w="50800">
                  <a:noFill/>
                </a:ln>
                <a:solidFill>
                  <a:srgbClr val="008000"/>
                </a:solidFill>
                <a:effectLst>
                  <a:glow rad="101600">
                    <a:schemeClr val="tx1">
                      <a:alpha val="75000"/>
                    </a:schemeClr>
                  </a:glow>
                  <a:outerShdw blurRad="50800" dist="165100" dir="2700000" algn="tl" rotWithShape="0">
                    <a:srgbClr val="000000">
                      <a:alpha val="0"/>
                    </a:srgbClr>
                  </a:outerShdw>
                </a:effectLst>
                <a:latin typeface="American Typewriter"/>
                <a:cs typeface="American Typewriter"/>
              </a:rPr>
              <a:t>Lesson</a:t>
            </a:r>
          </a:p>
          <a:p>
            <a:pPr algn="ctr"/>
            <a:r>
              <a:rPr lang="en-US" sz="10100" b="1" cap="all" normalizeH="1" dirty="0" smtClean="0">
                <a:ln w="50800">
                  <a:noFill/>
                </a:ln>
                <a:effectLst>
                  <a:glow rad="101600">
                    <a:schemeClr val="tx1">
                      <a:alpha val="75000"/>
                    </a:schemeClr>
                  </a:glow>
                  <a:outerShdw blurRad="50800" dist="165100" dir="2700000" algn="tl" rotWithShape="0">
                    <a:srgbClr val="000000">
                      <a:alpha val="0"/>
                    </a:srgbClr>
                  </a:outerShdw>
                </a:effectLst>
                <a:latin typeface="American Typewriter"/>
                <a:cs typeface="American Typewriter"/>
              </a:rPr>
              <a:t>1</a:t>
            </a:r>
            <a:r>
              <a:rPr lang="en-US" sz="4400" b="1" cap="all" normalizeH="1" dirty="0" smtClean="0">
                <a:ln w="50800">
                  <a:noFill/>
                </a:ln>
                <a:solidFill>
                  <a:srgbClr val="008000"/>
                </a:solidFill>
                <a:effectLst>
                  <a:glow rad="101600">
                    <a:schemeClr val="tx1">
                      <a:alpha val="75000"/>
                    </a:schemeClr>
                  </a:glow>
                  <a:outerShdw blurRad="50800" dist="165100" dir="2700000" algn="tl" rotWithShape="0">
                    <a:srgbClr val="000000">
                      <a:alpha val="0"/>
                    </a:srgbClr>
                  </a:outerShdw>
                </a:effectLst>
                <a:latin typeface="American Typewriter"/>
                <a:cs typeface="American Typewriter"/>
              </a:rPr>
              <a:t> </a:t>
            </a:r>
          </a:p>
          <a:p>
            <a:pPr algn="ctr"/>
            <a:r>
              <a:rPr lang="en-US" sz="2200" b="1" dirty="0" smtClean="0">
                <a:ln w="50800">
                  <a:noFill/>
                </a:ln>
                <a:solidFill>
                  <a:srgbClr val="FFFFFF"/>
                </a:solidFill>
                <a:effectLst>
                  <a:outerShdw blurRad="50800" dist="165100" dir="2700000" algn="tl" rotWithShape="0">
                    <a:srgbClr val="000000">
                      <a:alpha val="0"/>
                    </a:srgbClr>
                  </a:outerShdw>
                </a:effectLst>
                <a:latin typeface="American Typewriter"/>
                <a:cs typeface="American Typewriter"/>
              </a:rPr>
              <a:t>Coming soon</a:t>
            </a:r>
            <a:endParaRPr lang="en-US" sz="1100" b="1" dirty="0" smtClean="0">
              <a:ln w="50800">
                <a:noFill/>
              </a:ln>
              <a:solidFill>
                <a:srgbClr val="FFFFFF"/>
              </a:solidFill>
              <a:effectLst>
                <a:outerShdw blurRad="50800" dist="165100" dir="2700000" algn="tl" rotWithShape="0">
                  <a:srgbClr val="000000">
                    <a:alpha val="0"/>
                  </a:srgbClr>
                </a:outerShdw>
              </a:effectLst>
              <a:latin typeface="American Typewriter"/>
              <a:cs typeface="American Typewriter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710755"/>
            <a:ext cx="3901217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127000" h="38100" prst="coolSlant"/>
            </a:sp3d>
          </a:bodyPr>
          <a:lstStyle/>
          <a:p>
            <a:pPr algn="ctr"/>
            <a:r>
              <a:rPr lang="en-US" sz="4400" b="1" dirty="0" smtClean="0">
                <a:ln w="50800">
                  <a:noFill/>
                </a:ln>
                <a:solidFill>
                  <a:srgbClr val="FFFFFF"/>
                </a:solidFill>
                <a:effectLst>
                  <a:outerShdw blurRad="50800" dist="165100" dir="2700000" algn="tl" rotWithShape="0">
                    <a:srgbClr val="000000">
                      <a:alpha val="0"/>
                    </a:srgbClr>
                  </a:outerShdw>
                </a:effectLst>
                <a:latin typeface="American Typewriter"/>
                <a:cs typeface="American Typewriter"/>
              </a:rPr>
              <a:t>‘</a:t>
            </a:r>
            <a:r>
              <a:rPr lang="en-US" sz="4400" b="1" cap="all" normalizeH="1" dirty="0" smtClean="0">
                <a:ln w="50800">
                  <a:noFill/>
                </a:ln>
                <a:solidFill>
                  <a:srgbClr val="FFFFFF"/>
                </a:solidFill>
                <a:effectLst>
                  <a:outerShdw blurRad="50800" dist="165100" dir="2700000" algn="tl" rotWithShape="0">
                    <a:srgbClr val="000000">
                      <a:alpha val="0"/>
                    </a:srgbClr>
                  </a:outerShdw>
                </a:effectLst>
                <a:latin typeface="American Typewriter"/>
                <a:cs typeface="American Typewriter"/>
              </a:rPr>
              <a:t>FREE</a:t>
            </a:r>
            <a:r>
              <a:rPr lang="en-US" sz="4400" b="1" dirty="0" smtClean="0">
                <a:ln w="50800">
                  <a:noFill/>
                </a:ln>
                <a:solidFill>
                  <a:srgbClr val="FFFFFF"/>
                </a:solidFill>
                <a:effectLst>
                  <a:outerShdw blurRad="50800" dist="165100" dir="2700000" algn="tl" rotWithShape="0">
                    <a:srgbClr val="000000">
                      <a:alpha val="0"/>
                    </a:srgbClr>
                  </a:outerShdw>
                </a:effectLst>
                <a:latin typeface="American Typewriter"/>
                <a:cs typeface="American Typewriter"/>
              </a:rPr>
              <a:t>’</a:t>
            </a:r>
          </a:p>
        </p:txBody>
      </p:sp>
      <p:sp>
        <p:nvSpPr>
          <p:cNvPr id="13" name="Rectangle 12"/>
          <p:cNvSpPr/>
          <p:nvPr/>
        </p:nvSpPr>
        <p:spPr>
          <a:xfrm>
            <a:off x="-416783" y="2484878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400" b="1" dirty="0">
                <a:ln w="50800">
                  <a:noFill/>
                </a:ln>
                <a:solidFill>
                  <a:srgbClr val="FFFFFF"/>
                </a:solidFill>
                <a:effectLst>
                  <a:outerShdw blurRad="50800" dist="165100" dir="2700000" algn="tl" rotWithShape="0">
                    <a:srgbClr val="000000">
                      <a:alpha val="0"/>
                    </a:srgbClr>
                  </a:outerShdw>
                </a:effectLst>
                <a:latin typeface="American Typewriter"/>
                <a:cs typeface="American Typewriter"/>
              </a:rPr>
              <a:t>RSVP YES &amp; you’ll receive</a:t>
            </a:r>
          </a:p>
          <a:p>
            <a:pPr algn="ctr"/>
            <a:r>
              <a:rPr lang="en-US" sz="1400" b="1" dirty="0">
                <a:ln w="50800">
                  <a:noFill/>
                </a:ln>
                <a:solidFill>
                  <a:srgbClr val="FFFFFF"/>
                </a:solidFill>
                <a:effectLst>
                  <a:outerShdw blurRad="50800" dist="165100" dir="2700000" algn="tl" rotWithShape="0">
                    <a:srgbClr val="000000">
                      <a:alpha val="0"/>
                    </a:srgbClr>
                  </a:outerShdw>
                </a:effectLst>
                <a:latin typeface="American Typewriter"/>
                <a:cs typeface="American Typewriter"/>
              </a:rPr>
              <a:t>An email alert </a:t>
            </a:r>
          </a:p>
          <a:p>
            <a:pPr algn="ctr"/>
            <a:r>
              <a:rPr lang="en-US" sz="1400" b="1" dirty="0">
                <a:ln w="50800">
                  <a:noFill/>
                </a:ln>
                <a:solidFill>
                  <a:srgbClr val="FFFFFF"/>
                </a:solidFill>
                <a:effectLst>
                  <a:outerShdw blurRad="50800" dist="165100" dir="2700000" algn="tl" rotWithShape="0">
                    <a:srgbClr val="000000">
                      <a:alpha val="0"/>
                    </a:srgbClr>
                  </a:outerShdw>
                </a:effectLst>
                <a:latin typeface="American Typewriter"/>
                <a:cs typeface="American Typewriter"/>
              </a:rPr>
              <a:t>As soon as the lesson’s </a:t>
            </a:r>
            <a:r>
              <a:rPr lang="en-US" sz="1400" b="1" dirty="0" smtClean="0">
                <a:ln w="50800">
                  <a:noFill/>
                </a:ln>
                <a:solidFill>
                  <a:srgbClr val="FFFFFF"/>
                </a:solidFill>
                <a:effectLst>
                  <a:outerShdw blurRad="50800" dist="165100" dir="2700000" algn="tl" rotWithShape="0">
                    <a:srgbClr val="000000">
                      <a:alpha val="0"/>
                    </a:srgbClr>
                  </a:outerShdw>
                </a:effectLst>
                <a:latin typeface="American Typewriter"/>
                <a:cs typeface="American Typewriter"/>
              </a:rPr>
              <a:t>ready!</a:t>
            </a:r>
          </a:p>
          <a:p>
            <a:pPr algn="ctr"/>
            <a:r>
              <a:rPr lang="en-US" sz="1400" b="1" dirty="0" smtClean="0">
                <a:ln w="50800">
                  <a:noFill/>
                </a:ln>
                <a:solidFill>
                  <a:srgbClr val="FFFFFF"/>
                </a:solidFill>
                <a:effectLst>
                  <a:outerShdw blurRad="50800" dist="165100" dir="2700000" algn="tl" rotWithShape="0">
                    <a:srgbClr val="000000">
                      <a:alpha val="0"/>
                    </a:srgbClr>
                  </a:outerShdw>
                </a:effectLst>
                <a:latin typeface="American Typewriter"/>
                <a:cs typeface="American Typewriter"/>
              </a:rPr>
              <a:t>Best of all - it’s FREE!</a:t>
            </a:r>
            <a:endParaRPr lang="en-US" sz="1400" b="1" dirty="0">
              <a:ln w="50800">
                <a:noFill/>
              </a:ln>
              <a:solidFill>
                <a:srgbClr val="FFFFFF"/>
              </a:solidFill>
              <a:effectLst>
                <a:outerShdw blurRad="50800" dist="165100" dir="2700000" algn="tl" rotWithShape="0">
                  <a:srgbClr val="000000">
                    <a:alpha val="0"/>
                  </a:srgbClr>
                </a:outerShdw>
              </a:effectLst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3854881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talian flag 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24" y="257305"/>
            <a:ext cx="8339282" cy="63496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523778" y="602956"/>
            <a:ext cx="2710999" cy="109260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114300" h="25400"/>
              <a:bevelB w="82550" h="38100" prst="coolSlant"/>
              <a:contourClr>
                <a:schemeClr val="bg2"/>
              </a:contourClr>
            </a:sp3d>
          </a:bodyPr>
          <a:lstStyle/>
          <a:p>
            <a:pPr algn="ctr"/>
            <a:r>
              <a:rPr lang="en-US" sz="6500" b="1" normalizeH="1" dirty="0" smtClean="0">
                <a:ln w="50800">
                  <a:solidFill>
                    <a:schemeClr val="bg1"/>
                  </a:solidFill>
                </a:ln>
                <a:effectLst>
                  <a:glow rad="101600">
                    <a:srgbClr val="008040">
                      <a:alpha val="75000"/>
                    </a:srgbClr>
                  </a:glow>
                </a:effectLst>
                <a:latin typeface="American Typewriter"/>
                <a:cs typeface="American Typewriter"/>
              </a:rPr>
              <a:t>Speak</a:t>
            </a:r>
            <a:r>
              <a:rPr lang="en-US" sz="5500" b="1" normalizeH="1" dirty="0" smtClean="0">
                <a:ln w="50800">
                  <a:solidFill>
                    <a:schemeClr val="bg1"/>
                  </a:solidFill>
                </a:ln>
                <a:effectLst>
                  <a:glow rad="101600">
                    <a:srgbClr val="008040">
                      <a:alpha val="75000"/>
                    </a:srgbClr>
                  </a:glow>
                </a:effectLst>
                <a:latin typeface="American Typewriter"/>
                <a:cs typeface="American Typewriter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523778" y="1546159"/>
            <a:ext cx="2637750" cy="93871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114300" h="25400"/>
              <a:bevelB w="82550" h="38100" prst="coolSlant"/>
              <a:contourClr>
                <a:schemeClr val="bg2"/>
              </a:contourClr>
            </a:sp3d>
          </a:bodyPr>
          <a:lstStyle/>
          <a:p>
            <a:pPr algn="ctr"/>
            <a:r>
              <a:rPr lang="en-US" sz="5500" b="1" normalizeH="1" dirty="0" smtClean="0">
                <a:ln w="50800"/>
                <a:solidFill>
                  <a:srgbClr val="FF0000"/>
                </a:solidFill>
                <a:effectLst>
                  <a:glow rad="101600">
                    <a:srgbClr val="008000">
                      <a:alpha val="75000"/>
                    </a:srgbClr>
                  </a:glow>
                </a:effectLst>
                <a:latin typeface="American Typewriter"/>
                <a:cs typeface="American Typewriter"/>
              </a:rPr>
              <a:t>Italian</a:t>
            </a:r>
            <a:endParaRPr lang="en-US" sz="5500" b="1" normalizeH="1" dirty="0">
              <a:ln w="50800"/>
              <a:solidFill>
                <a:srgbClr val="FF0000"/>
              </a:solidFill>
              <a:effectLst>
                <a:glow rad="101600">
                  <a:srgbClr val="008000">
                    <a:alpha val="75000"/>
                  </a:srgbClr>
                </a:glow>
              </a:effectLst>
              <a:latin typeface="American Typewriter"/>
              <a:cs typeface="American Typewriter"/>
            </a:endParaRPr>
          </a:p>
        </p:txBody>
      </p:sp>
      <p:pic>
        <p:nvPicPr>
          <p:cNvPr id="5" name="Picture 4" descr="Screen Shot 2014-01-08 at 10.14.53 AM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322" l="388" r="97868">
                        <a14:foregroundMark x1="58721" y1="16271" x2="59302" y2="17119"/>
                        <a14:foregroundMark x1="24031" y1="61356" x2="20930" y2="70000"/>
                        <a14:foregroundMark x1="41085" y1="7797" x2="41473" y2="38814"/>
                        <a14:backgroundMark x1="76938" y1="5254" x2="77326" y2="45932"/>
                        <a14:backgroundMark x1="22287" y1="33729" x2="9302" y2="61525"/>
                        <a14:backgroundMark x1="45155" y1="62542" x2="31202" y2="96949"/>
                        <a14:backgroundMark x1="5039" y1="5254" x2="31202" y2="5085"/>
                        <a14:backgroundMark x1="30233" y1="10339" x2="30233" y2="9492"/>
                        <a14:backgroundMark x1="89729" y1="78475" x2="87016" y2="972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833" y="150927"/>
            <a:ext cx="2804708" cy="446284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23778" y="4171872"/>
            <a:ext cx="8222228" cy="23083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127000" h="38100" prst="coolSlant"/>
            </a:sp3d>
          </a:bodyPr>
          <a:lstStyle/>
          <a:p>
            <a:pPr algn="ctr"/>
            <a:r>
              <a:rPr lang="en-US" sz="11100" b="1" cap="all" normalizeH="1" dirty="0" smtClean="0">
                <a:ln w="50800">
                  <a:noFill/>
                </a:ln>
                <a:solidFill>
                  <a:schemeClr val="bg1"/>
                </a:solidFill>
                <a:effectLst>
                  <a:outerShdw blurRad="50800" dist="165100" dir="2700000" algn="tl" rotWithShape="0">
                    <a:srgbClr val="000000">
                      <a:alpha val="0"/>
                    </a:srgbClr>
                  </a:outerShdw>
                </a:effectLst>
                <a:latin typeface="Zapf Dingbats" charset="2"/>
                <a:cs typeface="Zapf Dingbats" charset="2"/>
              </a:rPr>
              <a:t>4</a:t>
            </a:r>
            <a:r>
              <a:rPr lang="en-US" sz="7400" b="1" cap="all" normalizeH="1" dirty="0" smtClean="0">
                <a:ln w="50800">
                  <a:noFill/>
                </a:ln>
                <a:solidFill>
                  <a:schemeClr val="bg1"/>
                </a:solidFill>
                <a:effectLst>
                  <a:outerShdw blurRad="50800" dist="165100" dir="2700000" algn="tl" rotWithShape="0">
                    <a:srgbClr val="000000">
                      <a:alpha val="0"/>
                    </a:srgbClr>
                  </a:outerShdw>
                </a:effectLst>
                <a:latin typeface="American Typewriter"/>
                <a:cs typeface="American Typewriter"/>
              </a:rPr>
              <a:t>ADVANCED</a:t>
            </a:r>
          </a:p>
          <a:p>
            <a:pPr algn="ctr"/>
            <a:endParaRPr lang="en-US" sz="3300" cap="all" normalizeH="1" dirty="0">
              <a:ln w="50800">
                <a:noFill/>
              </a:ln>
              <a:solidFill>
                <a:schemeClr val="bg1"/>
              </a:solidFill>
              <a:effectLst>
                <a:outerShdw blurRad="50800" dist="165100" dir="2700000" algn="tl" rotWithShape="0">
                  <a:srgbClr val="000000">
                    <a:alpha val="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58928" y="5710755"/>
            <a:ext cx="3901217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127000" h="38100" prst="coolSlant"/>
            </a:sp3d>
          </a:bodyPr>
          <a:lstStyle/>
          <a:p>
            <a:pPr algn="ctr"/>
            <a:r>
              <a:rPr lang="en-US" sz="4400" b="1" cap="all" normalizeH="1" dirty="0" smtClean="0">
                <a:ln w="50800">
                  <a:noFill/>
                </a:ln>
                <a:solidFill>
                  <a:schemeClr val="bg1"/>
                </a:solidFill>
                <a:effectLst>
                  <a:outerShdw blurRad="50800" dist="165100" dir="2700000" algn="tl" rotWithShape="0">
                    <a:srgbClr val="000000">
                      <a:alpha val="0"/>
                    </a:srgbClr>
                  </a:outerShdw>
                </a:effectLst>
                <a:latin typeface="American Typewriter"/>
                <a:cs typeface="American Typewriter"/>
              </a:rPr>
              <a:t>RSVP </a:t>
            </a:r>
            <a:r>
              <a:rPr lang="en-US" sz="4400" b="1" dirty="0" smtClean="0">
                <a:ln w="50800">
                  <a:noFill/>
                </a:ln>
                <a:solidFill>
                  <a:srgbClr val="FFFFFF"/>
                </a:solidFill>
                <a:effectLst>
                  <a:outerShdw blurRad="50800" dist="165100" dir="2700000" algn="tl" rotWithShape="0">
                    <a:srgbClr val="000000">
                      <a:alpha val="0"/>
                    </a:srgbClr>
                  </a:outerShdw>
                </a:effectLst>
                <a:latin typeface="American Typewriter"/>
                <a:cs typeface="American Typewriter"/>
              </a:rPr>
              <a:t>‘</a:t>
            </a:r>
            <a:r>
              <a:rPr lang="en-US" sz="4400" b="1" cap="all" normalizeH="1" dirty="0" smtClean="0">
                <a:ln w="50800">
                  <a:noFill/>
                </a:ln>
                <a:solidFill>
                  <a:srgbClr val="FFFFFF"/>
                </a:solidFill>
                <a:effectLst>
                  <a:outerShdw blurRad="50800" dist="165100" dir="2700000" algn="tl" rotWithShape="0">
                    <a:srgbClr val="000000">
                      <a:alpha val="0"/>
                    </a:srgbClr>
                  </a:outerShdw>
                </a:effectLst>
                <a:latin typeface="American Typewriter"/>
                <a:cs typeface="American Typewriter"/>
              </a:rPr>
              <a:t>YES</a:t>
            </a:r>
            <a:r>
              <a:rPr lang="en-US" sz="4400" b="1" dirty="0" smtClean="0">
                <a:ln w="50800">
                  <a:noFill/>
                </a:ln>
                <a:solidFill>
                  <a:srgbClr val="FFFFFF"/>
                </a:solidFill>
                <a:effectLst>
                  <a:outerShdw blurRad="50800" dist="165100" dir="2700000" algn="tl" rotWithShape="0">
                    <a:srgbClr val="000000">
                      <a:alpha val="0"/>
                    </a:srgbClr>
                  </a:outerShdw>
                </a:effectLst>
                <a:latin typeface="American Typewriter"/>
                <a:cs typeface="American Typewriter"/>
              </a:rPr>
              <a:t>’</a:t>
            </a:r>
          </a:p>
        </p:txBody>
      </p:sp>
      <p:sp>
        <p:nvSpPr>
          <p:cNvPr id="4" name="Rectangle 3"/>
          <p:cNvSpPr/>
          <p:nvPr/>
        </p:nvSpPr>
        <p:spPr>
          <a:xfrm>
            <a:off x="6044689" y="447183"/>
            <a:ext cx="2582758" cy="26622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cap="all" normalizeH="1" dirty="0" smtClean="0">
                <a:ln w="50800">
                  <a:noFill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  <a:outerShdw blurRad="50800" dist="165100" dir="2700000" algn="tl" rotWithShape="0">
                    <a:srgbClr val="000000">
                      <a:alpha val="0"/>
                    </a:srgbClr>
                  </a:outerShdw>
                </a:effectLst>
                <a:latin typeface="American Typewriter"/>
                <a:cs typeface="American Typewriter"/>
              </a:rPr>
              <a:t>Lesson</a:t>
            </a:r>
          </a:p>
          <a:p>
            <a:pPr algn="ctr"/>
            <a:r>
              <a:rPr lang="en-US" sz="10100" b="1" cap="all" normalizeH="1" dirty="0" smtClean="0">
                <a:ln w="50800">
                  <a:noFill/>
                </a:ln>
                <a:solidFill>
                  <a:srgbClr val="008000"/>
                </a:solidFill>
                <a:effectLst>
                  <a:glow rad="101600">
                    <a:schemeClr val="tx1">
                      <a:alpha val="75000"/>
                    </a:schemeClr>
                  </a:glow>
                  <a:outerShdw blurRad="50800" dist="165100" dir="2700000" algn="tl" rotWithShape="0">
                    <a:srgbClr val="000000">
                      <a:alpha val="0"/>
                    </a:srgbClr>
                  </a:outerShdw>
                </a:effectLst>
                <a:latin typeface="American Typewriter"/>
                <a:cs typeface="American Typewriter"/>
              </a:rPr>
              <a:t>1</a:t>
            </a:r>
            <a:r>
              <a:rPr lang="en-US" sz="4400" b="1" cap="all" normalizeH="1" dirty="0" smtClean="0">
                <a:ln w="50800">
                  <a:noFill/>
                </a:ln>
                <a:solidFill>
                  <a:srgbClr val="008000"/>
                </a:solidFill>
                <a:effectLst>
                  <a:glow rad="101600">
                    <a:schemeClr val="tx1">
                      <a:alpha val="75000"/>
                    </a:schemeClr>
                  </a:glow>
                  <a:outerShdw blurRad="50800" dist="165100" dir="2700000" algn="tl" rotWithShape="0">
                    <a:srgbClr val="000000">
                      <a:alpha val="0"/>
                    </a:srgbClr>
                  </a:outerShdw>
                </a:effectLst>
                <a:latin typeface="American Typewriter"/>
                <a:cs typeface="American Typewriter"/>
              </a:rPr>
              <a:t> </a:t>
            </a:r>
          </a:p>
          <a:p>
            <a:pPr algn="ctr"/>
            <a:r>
              <a:rPr lang="en-US" sz="2200" b="1" dirty="0" smtClean="0">
                <a:ln w="50800">
                  <a:noFill/>
                </a:ln>
                <a:solidFill>
                  <a:srgbClr val="FFFFFF"/>
                </a:solidFill>
                <a:effectLst>
                  <a:outerShdw blurRad="50800" dist="165100" dir="2700000" algn="tl" rotWithShape="0">
                    <a:srgbClr val="000000">
                      <a:alpha val="0"/>
                    </a:srgbClr>
                  </a:outerShdw>
                </a:effectLst>
                <a:latin typeface="American Typewriter"/>
                <a:cs typeface="American Typewriter"/>
              </a:rPr>
              <a:t>Coming soon</a:t>
            </a:r>
            <a:endParaRPr lang="en-US" sz="1100" b="1" dirty="0" smtClean="0">
              <a:ln w="50800">
                <a:noFill/>
              </a:ln>
              <a:solidFill>
                <a:srgbClr val="FFFFFF"/>
              </a:solidFill>
              <a:effectLst>
                <a:outerShdw blurRad="50800" dist="165100" dir="2700000" algn="tl" rotWithShape="0">
                  <a:srgbClr val="000000">
                    <a:alpha val="0"/>
                  </a:srgbClr>
                </a:outerShdw>
              </a:effectLst>
              <a:latin typeface="American Typewriter"/>
              <a:cs typeface="American Typewriter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710755"/>
            <a:ext cx="3901217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127000" h="38100" prst="coolSlant"/>
            </a:sp3d>
          </a:bodyPr>
          <a:lstStyle/>
          <a:p>
            <a:pPr algn="ctr"/>
            <a:r>
              <a:rPr lang="en-US" sz="4400" b="1" dirty="0" smtClean="0">
                <a:ln w="50800">
                  <a:noFill/>
                </a:ln>
                <a:solidFill>
                  <a:srgbClr val="FFFFFF"/>
                </a:solidFill>
                <a:effectLst>
                  <a:outerShdw blurRad="50800" dist="165100" dir="2700000" algn="tl" rotWithShape="0">
                    <a:srgbClr val="000000">
                      <a:alpha val="0"/>
                    </a:srgbClr>
                  </a:outerShdw>
                </a:effectLst>
                <a:latin typeface="American Typewriter"/>
                <a:cs typeface="American Typewriter"/>
              </a:rPr>
              <a:t>‘</a:t>
            </a:r>
            <a:r>
              <a:rPr lang="en-US" sz="4400" b="1" cap="all" normalizeH="1" dirty="0" smtClean="0">
                <a:ln w="50800">
                  <a:noFill/>
                </a:ln>
                <a:solidFill>
                  <a:srgbClr val="FFFFFF"/>
                </a:solidFill>
                <a:effectLst>
                  <a:outerShdw blurRad="50800" dist="165100" dir="2700000" algn="tl" rotWithShape="0">
                    <a:srgbClr val="000000">
                      <a:alpha val="0"/>
                    </a:srgbClr>
                  </a:outerShdw>
                </a:effectLst>
                <a:latin typeface="American Typewriter"/>
                <a:cs typeface="American Typewriter"/>
              </a:rPr>
              <a:t>FREE</a:t>
            </a:r>
            <a:r>
              <a:rPr lang="en-US" sz="4400" b="1" dirty="0" smtClean="0">
                <a:ln w="50800">
                  <a:noFill/>
                </a:ln>
                <a:solidFill>
                  <a:srgbClr val="FFFFFF"/>
                </a:solidFill>
                <a:effectLst>
                  <a:outerShdw blurRad="50800" dist="165100" dir="2700000" algn="tl" rotWithShape="0">
                    <a:srgbClr val="000000">
                      <a:alpha val="0"/>
                    </a:srgbClr>
                  </a:outerShdw>
                </a:effectLst>
                <a:latin typeface="American Typewriter"/>
                <a:cs typeface="American Typewriter"/>
              </a:rPr>
              <a:t>’</a:t>
            </a:r>
          </a:p>
        </p:txBody>
      </p:sp>
      <p:sp>
        <p:nvSpPr>
          <p:cNvPr id="13" name="Rectangle 12"/>
          <p:cNvSpPr/>
          <p:nvPr/>
        </p:nvSpPr>
        <p:spPr>
          <a:xfrm>
            <a:off x="-416783" y="2484878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400" b="1" dirty="0">
                <a:ln w="50800">
                  <a:noFill/>
                </a:ln>
                <a:solidFill>
                  <a:srgbClr val="FFFFFF"/>
                </a:solidFill>
                <a:effectLst>
                  <a:outerShdw blurRad="50800" dist="165100" dir="2700000" algn="tl" rotWithShape="0">
                    <a:srgbClr val="000000">
                      <a:alpha val="0"/>
                    </a:srgbClr>
                  </a:outerShdw>
                </a:effectLst>
                <a:latin typeface="American Typewriter"/>
                <a:cs typeface="American Typewriter"/>
              </a:rPr>
              <a:t>RSVP YES &amp; you’ll receive</a:t>
            </a:r>
          </a:p>
          <a:p>
            <a:pPr algn="ctr"/>
            <a:r>
              <a:rPr lang="en-US" sz="1400" b="1" dirty="0">
                <a:ln w="50800">
                  <a:noFill/>
                </a:ln>
                <a:solidFill>
                  <a:srgbClr val="FFFFFF"/>
                </a:solidFill>
                <a:effectLst>
                  <a:outerShdw blurRad="50800" dist="165100" dir="2700000" algn="tl" rotWithShape="0">
                    <a:srgbClr val="000000">
                      <a:alpha val="0"/>
                    </a:srgbClr>
                  </a:outerShdw>
                </a:effectLst>
                <a:latin typeface="American Typewriter"/>
                <a:cs typeface="American Typewriter"/>
              </a:rPr>
              <a:t>An email alert </a:t>
            </a:r>
          </a:p>
          <a:p>
            <a:pPr algn="ctr"/>
            <a:r>
              <a:rPr lang="en-US" sz="1400" b="1" dirty="0">
                <a:ln w="50800">
                  <a:noFill/>
                </a:ln>
                <a:solidFill>
                  <a:srgbClr val="FFFFFF"/>
                </a:solidFill>
                <a:effectLst>
                  <a:outerShdw blurRad="50800" dist="165100" dir="2700000" algn="tl" rotWithShape="0">
                    <a:srgbClr val="000000">
                      <a:alpha val="0"/>
                    </a:srgbClr>
                  </a:outerShdw>
                </a:effectLst>
                <a:latin typeface="American Typewriter"/>
                <a:cs typeface="American Typewriter"/>
              </a:rPr>
              <a:t>As soon as the lesson’s </a:t>
            </a:r>
            <a:r>
              <a:rPr lang="en-US" sz="1400" b="1" dirty="0" smtClean="0">
                <a:ln w="50800">
                  <a:noFill/>
                </a:ln>
                <a:solidFill>
                  <a:srgbClr val="FFFFFF"/>
                </a:solidFill>
                <a:effectLst>
                  <a:outerShdw blurRad="50800" dist="165100" dir="2700000" algn="tl" rotWithShape="0">
                    <a:srgbClr val="000000">
                      <a:alpha val="0"/>
                    </a:srgbClr>
                  </a:outerShdw>
                </a:effectLst>
                <a:latin typeface="American Typewriter"/>
                <a:cs typeface="American Typewriter"/>
              </a:rPr>
              <a:t>ready!</a:t>
            </a:r>
          </a:p>
          <a:p>
            <a:pPr algn="ctr"/>
            <a:r>
              <a:rPr lang="en-US" sz="1400" b="1" dirty="0" smtClean="0">
                <a:ln w="50800">
                  <a:noFill/>
                </a:ln>
                <a:solidFill>
                  <a:srgbClr val="FFFFFF"/>
                </a:solidFill>
                <a:effectLst>
                  <a:outerShdw blurRad="50800" dist="165100" dir="2700000" algn="tl" rotWithShape="0">
                    <a:srgbClr val="000000">
                      <a:alpha val="0"/>
                    </a:srgbClr>
                  </a:outerShdw>
                </a:effectLst>
                <a:latin typeface="American Typewriter"/>
                <a:cs typeface="American Typewriter"/>
              </a:rPr>
              <a:t>Best of all - it’s FREE!</a:t>
            </a:r>
            <a:endParaRPr lang="en-US" sz="1400" b="1" dirty="0">
              <a:ln w="50800">
                <a:noFill/>
              </a:ln>
              <a:solidFill>
                <a:srgbClr val="FFFFFF"/>
              </a:solidFill>
              <a:effectLst>
                <a:outerShdw blurRad="50800" dist="165100" dir="2700000" algn="tl" rotWithShape="0">
                  <a:srgbClr val="000000">
                    <a:alpha val="0"/>
                  </a:srgbClr>
                </a:outerShdw>
              </a:effectLst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286755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talian flag 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24" y="257305"/>
            <a:ext cx="8339282" cy="63496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523778" y="602956"/>
            <a:ext cx="2710999" cy="109260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114300" h="25400"/>
              <a:bevelB w="82550" h="38100" prst="coolSlant"/>
              <a:contourClr>
                <a:schemeClr val="bg2"/>
              </a:contourClr>
            </a:sp3d>
          </a:bodyPr>
          <a:lstStyle/>
          <a:p>
            <a:pPr algn="ctr"/>
            <a:r>
              <a:rPr lang="en-US" sz="6500" b="1" normalizeH="1" dirty="0" smtClean="0">
                <a:ln w="50800">
                  <a:solidFill>
                    <a:schemeClr val="bg1"/>
                  </a:solidFill>
                </a:ln>
                <a:effectLst>
                  <a:glow rad="101600">
                    <a:srgbClr val="008040">
                      <a:alpha val="75000"/>
                    </a:srgbClr>
                  </a:glow>
                </a:effectLst>
                <a:latin typeface="American Typewriter"/>
                <a:cs typeface="American Typewriter"/>
              </a:rPr>
              <a:t>Speak</a:t>
            </a:r>
            <a:r>
              <a:rPr lang="en-US" sz="5500" b="1" normalizeH="1" dirty="0" smtClean="0">
                <a:ln w="50800">
                  <a:solidFill>
                    <a:schemeClr val="bg1"/>
                  </a:solidFill>
                </a:ln>
                <a:effectLst>
                  <a:glow rad="101600">
                    <a:srgbClr val="008040">
                      <a:alpha val="75000"/>
                    </a:srgbClr>
                  </a:glow>
                </a:effectLst>
                <a:latin typeface="American Typewriter"/>
                <a:cs typeface="American Typewriter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523778" y="1546159"/>
            <a:ext cx="2637750" cy="93871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114300" h="25400"/>
              <a:bevelB w="82550" h="38100" prst="coolSlant"/>
              <a:contourClr>
                <a:schemeClr val="bg2"/>
              </a:contourClr>
            </a:sp3d>
          </a:bodyPr>
          <a:lstStyle/>
          <a:p>
            <a:pPr algn="ctr"/>
            <a:r>
              <a:rPr lang="en-US" sz="5500" b="1" normalizeH="1" dirty="0" smtClean="0">
                <a:ln w="50800"/>
                <a:solidFill>
                  <a:srgbClr val="FF0000"/>
                </a:solidFill>
                <a:effectLst>
                  <a:glow rad="101600">
                    <a:srgbClr val="008000">
                      <a:alpha val="75000"/>
                    </a:srgbClr>
                  </a:glow>
                </a:effectLst>
                <a:latin typeface="American Typewriter"/>
                <a:cs typeface="American Typewriter"/>
              </a:rPr>
              <a:t>Italian</a:t>
            </a:r>
            <a:endParaRPr lang="en-US" sz="5500" b="1" normalizeH="1" dirty="0">
              <a:ln w="50800"/>
              <a:solidFill>
                <a:srgbClr val="FF0000"/>
              </a:solidFill>
              <a:effectLst>
                <a:glow rad="101600">
                  <a:srgbClr val="008000">
                    <a:alpha val="75000"/>
                  </a:srgbClr>
                </a:glow>
              </a:effectLst>
              <a:latin typeface="American Typewriter"/>
              <a:cs typeface="American Typewriter"/>
            </a:endParaRPr>
          </a:p>
        </p:txBody>
      </p:sp>
      <p:pic>
        <p:nvPicPr>
          <p:cNvPr id="5" name="Picture 4" descr="Screen Shot 2014-01-08 at 10.14.53 AM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322" l="388" r="97868">
                        <a14:foregroundMark x1="58721" y1="16271" x2="59302" y2="17119"/>
                        <a14:foregroundMark x1="24031" y1="61356" x2="20930" y2="70000"/>
                        <a14:foregroundMark x1="41085" y1="7797" x2="41473" y2="38814"/>
                        <a14:backgroundMark x1="76938" y1="5254" x2="77326" y2="45932"/>
                        <a14:backgroundMark x1="22287" y1="33729" x2="9302" y2="61525"/>
                        <a14:backgroundMark x1="45155" y1="62542" x2="31202" y2="96949"/>
                        <a14:backgroundMark x1="5039" y1="5254" x2="31202" y2="5085"/>
                        <a14:backgroundMark x1="30233" y1="10339" x2="30233" y2="9492"/>
                        <a14:backgroundMark x1="89729" y1="78475" x2="87016" y2="972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833" y="150927"/>
            <a:ext cx="2804708" cy="446284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23778" y="4171872"/>
            <a:ext cx="8222228" cy="23083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127000" h="38100" prst="coolSlant"/>
            </a:sp3d>
          </a:bodyPr>
          <a:lstStyle/>
          <a:p>
            <a:pPr algn="ctr"/>
            <a:r>
              <a:rPr lang="en-US" sz="11100" b="1" cap="all" normalizeH="1" dirty="0" smtClean="0">
                <a:ln w="50800">
                  <a:noFill/>
                </a:ln>
                <a:solidFill>
                  <a:schemeClr val="bg1"/>
                </a:solidFill>
                <a:effectLst>
                  <a:outerShdw blurRad="50800" dist="165100" dir="2700000" algn="tl" rotWithShape="0">
                    <a:srgbClr val="000000">
                      <a:alpha val="0"/>
                    </a:srgbClr>
                  </a:outerShdw>
                </a:effectLst>
                <a:latin typeface="Zapf Dingbats" charset="2"/>
                <a:cs typeface="Zapf Dingbats" charset="2"/>
              </a:rPr>
              <a:t>4</a:t>
            </a:r>
            <a:r>
              <a:rPr lang="en-US" sz="8000" b="1" cap="all" normalizeH="1" dirty="0" smtClean="0">
                <a:ln w="50800">
                  <a:noFill/>
                </a:ln>
                <a:solidFill>
                  <a:schemeClr val="bg1"/>
                </a:solidFill>
                <a:effectLst>
                  <a:outerShdw blurRad="50800" dist="165100" dir="2700000" algn="tl" rotWithShape="0">
                    <a:srgbClr val="000000">
                      <a:alpha val="0"/>
                    </a:srgbClr>
                  </a:outerShdw>
                </a:effectLst>
                <a:latin typeface="Zapf Dingbats" charset="2"/>
                <a:cs typeface="Zapf Dingbats" charset="2"/>
              </a:rPr>
              <a:t> </a:t>
            </a:r>
            <a:r>
              <a:rPr lang="en-US" sz="7400" b="1" cap="all" normalizeH="1" dirty="0" smtClean="0">
                <a:ln w="50800">
                  <a:noFill/>
                </a:ln>
                <a:solidFill>
                  <a:schemeClr val="bg1"/>
                </a:solidFill>
                <a:effectLst>
                  <a:outerShdw blurRad="50800" dist="165100" dir="2700000" algn="tl" rotWithShape="0">
                    <a:srgbClr val="000000">
                      <a:alpha val="0"/>
                    </a:srgbClr>
                  </a:outerShdw>
                </a:effectLst>
                <a:latin typeface="American Typewriter"/>
                <a:cs typeface="American Typewriter"/>
              </a:rPr>
              <a:t>Beginners</a:t>
            </a:r>
          </a:p>
          <a:p>
            <a:pPr algn="ctr"/>
            <a:endParaRPr lang="en-US" sz="3300" cap="all" normalizeH="1" dirty="0">
              <a:ln w="50800">
                <a:noFill/>
              </a:ln>
              <a:solidFill>
                <a:schemeClr val="bg1"/>
              </a:solidFill>
              <a:effectLst>
                <a:outerShdw blurRad="50800" dist="165100" dir="2700000" algn="tl" rotWithShape="0">
                  <a:srgbClr val="000000">
                    <a:alpha val="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58928" y="5710755"/>
            <a:ext cx="3901217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127000" h="38100" prst="coolSlant"/>
            </a:sp3d>
          </a:bodyPr>
          <a:lstStyle/>
          <a:p>
            <a:pPr algn="ctr"/>
            <a:r>
              <a:rPr lang="en-US" sz="4400" b="1" cap="all" normalizeH="1" dirty="0" smtClean="0">
                <a:ln w="50800">
                  <a:noFill/>
                </a:ln>
                <a:solidFill>
                  <a:schemeClr val="bg1"/>
                </a:solidFill>
                <a:effectLst>
                  <a:outerShdw blurRad="50800" dist="165100" dir="2700000" algn="tl" rotWithShape="0">
                    <a:srgbClr val="000000">
                      <a:alpha val="0"/>
                    </a:srgbClr>
                  </a:outerShdw>
                </a:effectLst>
                <a:latin typeface="American Typewriter"/>
                <a:cs typeface="American Typewriter"/>
              </a:rPr>
              <a:t>RSVP </a:t>
            </a:r>
            <a:r>
              <a:rPr lang="en-US" sz="4400" b="1" dirty="0" smtClean="0">
                <a:ln w="50800">
                  <a:noFill/>
                </a:ln>
                <a:solidFill>
                  <a:srgbClr val="FFFFFF"/>
                </a:solidFill>
                <a:effectLst>
                  <a:outerShdw blurRad="50800" dist="165100" dir="2700000" algn="tl" rotWithShape="0">
                    <a:srgbClr val="000000">
                      <a:alpha val="0"/>
                    </a:srgbClr>
                  </a:outerShdw>
                </a:effectLst>
                <a:latin typeface="American Typewriter"/>
                <a:cs typeface="American Typewriter"/>
              </a:rPr>
              <a:t>‘</a:t>
            </a:r>
            <a:r>
              <a:rPr lang="en-US" sz="4400" b="1" cap="all" normalizeH="1" dirty="0" smtClean="0">
                <a:ln w="50800">
                  <a:noFill/>
                </a:ln>
                <a:solidFill>
                  <a:srgbClr val="FFFFFF"/>
                </a:solidFill>
                <a:effectLst>
                  <a:outerShdw blurRad="50800" dist="165100" dir="2700000" algn="tl" rotWithShape="0">
                    <a:srgbClr val="000000">
                      <a:alpha val="0"/>
                    </a:srgbClr>
                  </a:outerShdw>
                </a:effectLst>
                <a:latin typeface="American Typewriter"/>
                <a:cs typeface="American Typewriter"/>
              </a:rPr>
              <a:t>YES</a:t>
            </a:r>
            <a:r>
              <a:rPr lang="en-US" sz="4400" b="1" dirty="0" smtClean="0">
                <a:ln w="50800">
                  <a:noFill/>
                </a:ln>
                <a:solidFill>
                  <a:srgbClr val="FFFFFF"/>
                </a:solidFill>
                <a:effectLst>
                  <a:outerShdw blurRad="50800" dist="165100" dir="2700000" algn="tl" rotWithShape="0">
                    <a:srgbClr val="000000">
                      <a:alpha val="0"/>
                    </a:srgbClr>
                  </a:outerShdw>
                </a:effectLst>
                <a:latin typeface="American Typewriter"/>
                <a:cs typeface="American Typewriter"/>
              </a:rPr>
              <a:t>’</a:t>
            </a:r>
          </a:p>
        </p:txBody>
      </p:sp>
      <p:sp>
        <p:nvSpPr>
          <p:cNvPr id="4" name="Rectangle 3"/>
          <p:cNvSpPr/>
          <p:nvPr/>
        </p:nvSpPr>
        <p:spPr>
          <a:xfrm>
            <a:off x="6044689" y="447183"/>
            <a:ext cx="2582758" cy="26622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cap="all" normalizeH="1" dirty="0" smtClean="0">
                <a:ln w="50800">
                  <a:noFill/>
                </a:ln>
                <a:solidFill>
                  <a:srgbClr val="008000"/>
                </a:solidFill>
                <a:effectLst>
                  <a:glow rad="101600">
                    <a:schemeClr val="tx1">
                      <a:alpha val="75000"/>
                    </a:schemeClr>
                  </a:glow>
                  <a:outerShdw blurRad="50800" dist="165100" dir="2700000" algn="tl" rotWithShape="0">
                    <a:srgbClr val="000000">
                      <a:alpha val="0"/>
                    </a:srgbClr>
                  </a:outerShdw>
                </a:effectLst>
                <a:latin typeface="American Typewriter"/>
                <a:cs typeface="American Typewriter"/>
              </a:rPr>
              <a:t>Lesson</a:t>
            </a:r>
          </a:p>
          <a:p>
            <a:pPr algn="ctr"/>
            <a:r>
              <a:rPr lang="en-US" sz="10100" b="1" cap="all" normalizeH="1" dirty="0" smtClean="0">
                <a:ln w="50800">
                  <a:noFill/>
                </a:ln>
                <a:solidFill>
                  <a:srgbClr val="008000"/>
                </a:solidFill>
                <a:effectLst>
                  <a:glow rad="101600">
                    <a:schemeClr val="tx1">
                      <a:alpha val="75000"/>
                    </a:schemeClr>
                  </a:glow>
                  <a:outerShdw blurRad="50800" dist="165100" dir="2700000" algn="tl" rotWithShape="0">
                    <a:srgbClr val="000000">
                      <a:alpha val="0"/>
                    </a:srgbClr>
                  </a:outerShdw>
                </a:effectLst>
                <a:latin typeface="American Typewriter"/>
                <a:cs typeface="American Typewriter"/>
              </a:rPr>
              <a:t>1</a:t>
            </a:r>
            <a:r>
              <a:rPr lang="en-US" sz="4400" b="1" cap="all" normalizeH="1" dirty="0" smtClean="0">
                <a:ln w="50800">
                  <a:noFill/>
                </a:ln>
                <a:solidFill>
                  <a:srgbClr val="008000"/>
                </a:solidFill>
                <a:effectLst>
                  <a:glow rad="101600">
                    <a:schemeClr val="tx1">
                      <a:alpha val="75000"/>
                    </a:schemeClr>
                  </a:glow>
                  <a:outerShdw blurRad="50800" dist="165100" dir="2700000" algn="tl" rotWithShape="0">
                    <a:srgbClr val="000000">
                      <a:alpha val="0"/>
                    </a:srgbClr>
                  </a:outerShdw>
                </a:effectLst>
                <a:latin typeface="American Typewriter"/>
                <a:cs typeface="American Typewriter"/>
              </a:rPr>
              <a:t> </a:t>
            </a:r>
          </a:p>
          <a:p>
            <a:pPr algn="ctr"/>
            <a:r>
              <a:rPr lang="en-US" sz="2200" b="1" dirty="0" smtClean="0">
                <a:ln w="50800">
                  <a:noFill/>
                </a:ln>
                <a:solidFill>
                  <a:srgbClr val="FFFFFF"/>
                </a:solidFill>
                <a:effectLst>
                  <a:outerShdw blurRad="50800" dist="165100" dir="2700000" algn="tl" rotWithShape="0">
                    <a:srgbClr val="000000">
                      <a:alpha val="0"/>
                    </a:srgbClr>
                  </a:outerShdw>
                </a:effectLst>
                <a:latin typeface="American Typewriter"/>
                <a:cs typeface="American Typewriter"/>
              </a:rPr>
              <a:t>Coming soon</a:t>
            </a:r>
            <a:endParaRPr lang="en-US" sz="1100" b="1" dirty="0" smtClean="0">
              <a:ln w="50800">
                <a:noFill/>
              </a:ln>
              <a:solidFill>
                <a:srgbClr val="FFFFFF"/>
              </a:solidFill>
              <a:effectLst>
                <a:outerShdw blurRad="50800" dist="165100" dir="2700000" algn="tl" rotWithShape="0">
                  <a:srgbClr val="000000">
                    <a:alpha val="0"/>
                  </a:srgbClr>
                </a:outerShdw>
              </a:effectLst>
              <a:latin typeface="American Typewriter"/>
              <a:cs typeface="American Typewriter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710755"/>
            <a:ext cx="3901217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127000" h="38100" prst="coolSlant"/>
            </a:sp3d>
          </a:bodyPr>
          <a:lstStyle/>
          <a:p>
            <a:pPr algn="ctr"/>
            <a:r>
              <a:rPr lang="en-US" sz="4400" b="1" dirty="0" smtClean="0">
                <a:ln w="50800">
                  <a:noFill/>
                </a:ln>
                <a:solidFill>
                  <a:srgbClr val="FFFFFF"/>
                </a:solidFill>
                <a:effectLst>
                  <a:outerShdw blurRad="50800" dist="165100" dir="2700000" algn="tl" rotWithShape="0">
                    <a:srgbClr val="000000">
                      <a:alpha val="0"/>
                    </a:srgbClr>
                  </a:outerShdw>
                </a:effectLst>
                <a:latin typeface="American Typewriter"/>
                <a:cs typeface="American Typewriter"/>
              </a:rPr>
              <a:t>‘</a:t>
            </a:r>
            <a:r>
              <a:rPr lang="en-US" sz="4400" b="1" cap="all" normalizeH="1" dirty="0" smtClean="0">
                <a:ln w="50800">
                  <a:noFill/>
                </a:ln>
                <a:solidFill>
                  <a:srgbClr val="FFFFFF"/>
                </a:solidFill>
                <a:effectLst>
                  <a:outerShdw blurRad="50800" dist="165100" dir="2700000" algn="tl" rotWithShape="0">
                    <a:srgbClr val="000000">
                      <a:alpha val="0"/>
                    </a:srgbClr>
                  </a:outerShdw>
                </a:effectLst>
                <a:latin typeface="American Typewriter"/>
                <a:cs typeface="American Typewriter"/>
              </a:rPr>
              <a:t>FREE</a:t>
            </a:r>
            <a:r>
              <a:rPr lang="en-US" sz="4400" b="1" dirty="0" smtClean="0">
                <a:ln w="50800">
                  <a:noFill/>
                </a:ln>
                <a:solidFill>
                  <a:srgbClr val="FFFFFF"/>
                </a:solidFill>
                <a:effectLst>
                  <a:outerShdw blurRad="50800" dist="165100" dir="2700000" algn="tl" rotWithShape="0">
                    <a:srgbClr val="000000">
                      <a:alpha val="0"/>
                    </a:srgbClr>
                  </a:outerShdw>
                </a:effectLst>
                <a:latin typeface="American Typewriter"/>
                <a:cs typeface="American Typewriter"/>
              </a:rPr>
              <a:t>’</a:t>
            </a:r>
          </a:p>
        </p:txBody>
      </p:sp>
      <p:sp>
        <p:nvSpPr>
          <p:cNvPr id="13" name="Rectangle 12"/>
          <p:cNvSpPr/>
          <p:nvPr/>
        </p:nvSpPr>
        <p:spPr>
          <a:xfrm>
            <a:off x="-416783" y="2484878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400" b="1" dirty="0">
                <a:ln w="50800">
                  <a:noFill/>
                </a:ln>
                <a:solidFill>
                  <a:srgbClr val="FFFFFF"/>
                </a:solidFill>
                <a:effectLst>
                  <a:outerShdw blurRad="50800" dist="165100" dir="2700000" algn="tl" rotWithShape="0">
                    <a:srgbClr val="000000">
                      <a:alpha val="0"/>
                    </a:srgbClr>
                  </a:outerShdw>
                </a:effectLst>
                <a:latin typeface="American Typewriter"/>
                <a:cs typeface="American Typewriter"/>
              </a:rPr>
              <a:t>RSVP YES &amp; you’ll receive</a:t>
            </a:r>
          </a:p>
          <a:p>
            <a:pPr algn="ctr"/>
            <a:r>
              <a:rPr lang="en-US" sz="1400" b="1" dirty="0">
                <a:ln w="50800">
                  <a:noFill/>
                </a:ln>
                <a:solidFill>
                  <a:srgbClr val="FFFFFF"/>
                </a:solidFill>
                <a:effectLst>
                  <a:outerShdw blurRad="50800" dist="165100" dir="2700000" algn="tl" rotWithShape="0">
                    <a:srgbClr val="000000">
                      <a:alpha val="0"/>
                    </a:srgbClr>
                  </a:outerShdw>
                </a:effectLst>
                <a:latin typeface="American Typewriter"/>
                <a:cs typeface="American Typewriter"/>
              </a:rPr>
              <a:t>An email alert </a:t>
            </a:r>
          </a:p>
          <a:p>
            <a:pPr algn="ctr"/>
            <a:r>
              <a:rPr lang="en-US" sz="1400" b="1" dirty="0">
                <a:ln w="50800">
                  <a:noFill/>
                </a:ln>
                <a:solidFill>
                  <a:srgbClr val="FFFFFF"/>
                </a:solidFill>
                <a:effectLst>
                  <a:outerShdw blurRad="50800" dist="165100" dir="2700000" algn="tl" rotWithShape="0">
                    <a:srgbClr val="000000">
                      <a:alpha val="0"/>
                    </a:srgbClr>
                  </a:outerShdw>
                </a:effectLst>
                <a:latin typeface="American Typewriter"/>
                <a:cs typeface="American Typewriter"/>
              </a:rPr>
              <a:t>As soon as the lesson’s </a:t>
            </a:r>
            <a:r>
              <a:rPr lang="en-US" sz="1400" b="1" dirty="0" smtClean="0">
                <a:ln w="50800">
                  <a:noFill/>
                </a:ln>
                <a:solidFill>
                  <a:srgbClr val="FFFFFF"/>
                </a:solidFill>
                <a:effectLst>
                  <a:outerShdw blurRad="50800" dist="165100" dir="2700000" algn="tl" rotWithShape="0">
                    <a:srgbClr val="000000">
                      <a:alpha val="0"/>
                    </a:srgbClr>
                  </a:outerShdw>
                </a:effectLst>
                <a:latin typeface="American Typewriter"/>
                <a:cs typeface="American Typewriter"/>
              </a:rPr>
              <a:t>ready!</a:t>
            </a:r>
          </a:p>
          <a:p>
            <a:pPr algn="ctr"/>
            <a:r>
              <a:rPr lang="en-US" sz="1400" b="1" dirty="0" smtClean="0">
                <a:ln w="50800">
                  <a:noFill/>
                </a:ln>
                <a:solidFill>
                  <a:srgbClr val="FFFFFF"/>
                </a:solidFill>
                <a:effectLst>
                  <a:outerShdw blurRad="50800" dist="165100" dir="2700000" algn="tl" rotWithShape="0">
                    <a:srgbClr val="000000">
                      <a:alpha val="0"/>
                    </a:srgbClr>
                  </a:outerShdw>
                </a:effectLst>
                <a:latin typeface="American Typewriter"/>
                <a:cs typeface="American Typewriter"/>
              </a:rPr>
              <a:t>Best of all - it’s FREE!</a:t>
            </a:r>
            <a:endParaRPr lang="en-US" sz="1400" b="1" dirty="0">
              <a:ln w="50800">
                <a:noFill/>
              </a:ln>
              <a:solidFill>
                <a:srgbClr val="FFFFFF"/>
              </a:solidFill>
              <a:effectLst>
                <a:outerShdw blurRad="50800" dist="165100" dir="2700000" algn="tl" rotWithShape="0">
                  <a:srgbClr val="000000">
                    <a:alpha val="0"/>
                  </a:srgbClr>
                </a:outerShdw>
              </a:effectLst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3000174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talian flag 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24" y="257305"/>
            <a:ext cx="8339282" cy="63496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1119367" y="602956"/>
            <a:ext cx="1519821" cy="93871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114300" h="25400"/>
              <a:bevelB w="82550" h="38100" prst="coolSlant"/>
              <a:contourClr>
                <a:schemeClr val="bg2"/>
              </a:contourClr>
            </a:sp3d>
          </a:bodyPr>
          <a:lstStyle/>
          <a:p>
            <a:pPr algn="ctr"/>
            <a:r>
              <a:rPr lang="en-US" sz="5500" b="1" normalizeH="1" dirty="0" smtClean="0">
                <a:ln w="50800">
                  <a:solidFill>
                    <a:schemeClr val="bg1"/>
                  </a:solidFill>
                </a:ln>
                <a:effectLst>
                  <a:glow rad="101600">
                    <a:srgbClr val="008040">
                      <a:alpha val="75000"/>
                    </a:srgbClr>
                  </a:glow>
                </a:effectLst>
                <a:latin typeface="American Typewriter"/>
                <a:cs typeface="American Typewriter"/>
              </a:rPr>
              <a:t>The</a:t>
            </a:r>
          </a:p>
        </p:txBody>
      </p:sp>
      <p:sp>
        <p:nvSpPr>
          <p:cNvPr id="6" name="Rectangle 5"/>
          <p:cNvSpPr/>
          <p:nvPr/>
        </p:nvSpPr>
        <p:spPr>
          <a:xfrm>
            <a:off x="779524" y="1546159"/>
            <a:ext cx="2126260" cy="600164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114300" h="25400"/>
              <a:bevelB w="82550" h="38100" prst="coolSlant"/>
              <a:contourClr>
                <a:schemeClr val="bg2"/>
              </a:contourClr>
            </a:sp3d>
          </a:bodyPr>
          <a:lstStyle/>
          <a:p>
            <a:pPr algn="ctr"/>
            <a:r>
              <a:rPr lang="en-US" sz="3300" b="1" normalizeH="1" dirty="0" smtClean="0">
                <a:ln w="50800"/>
                <a:solidFill>
                  <a:srgbClr val="FF0000"/>
                </a:solidFill>
                <a:effectLst>
                  <a:glow rad="101600">
                    <a:srgbClr val="008000">
                      <a:alpha val="75000"/>
                    </a:srgbClr>
                  </a:glow>
                </a:effectLst>
                <a:latin typeface="American Typewriter"/>
                <a:cs typeface="American Typewriter"/>
              </a:rPr>
              <a:t>Alphabet</a:t>
            </a:r>
            <a:endParaRPr lang="en-US" sz="3300" b="1" normalizeH="1" dirty="0">
              <a:ln w="50800"/>
              <a:solidFill>
                <a:srgbClr val="FF0000"/>
              </a:solidFill>
              <a:effectLst>
                <a:glow rad="101600">
                  <a:srgbClr val="008000">
                    <a:alpha val="75000"/>
                  </a:srgbClr>
                </a:glow>
              </a:effectLst>
              <a:latin typeface="American Typewriter"/>
              <a:cs typeface="American Typewriter"/>
            </a:endParaRPr>
          </a:p>
        </p:txBody>
      </p:sp>
      <p:pic>
        <p:nvPicPr>
          <p:cNvPr id="5" name="Picture 4" descr="Screen Shot 2014-01-08 at 10.14.53 AM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322" l="388" r="97868">
                        <a14:foregroundMark x1="58721" y1="16271" x2="59302" y2="17119"/>
                        <a14:foregroundMark x1="24031" y1="61356" x2="20930" y2="70000"/>
                        <a14:foregroundMark x1="41085" y1="7797" x2="41473" y2="38814"/>
                        <a14:backgroundMark x1="76938" y1="5254" x2="77326" y2="45932"/>
                        <a14:backgroundMark x1="22287" y1="33729" x2="9302" y2="61525"/>
                        <a14:backgroundMark x1="45155" y1="62542" x2="31202" y2="96949"/>
                        <a14:backgroundMark x1="5039" y1="5254" x2="31202" y2="5085"/>
                        <a14:backgroundMark x1="30233" y1="10339" x2="30233" y2="9492"/>
                        <a14:backgroundMark x1="89729" y1="78475" x2="87016" y2="972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129" y="1311424"/>
            <a:ext cx="2804708" cy="446284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43997" y="440610"/>
            <a:ext cx="2287909" cy="110799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127000" h="38100" prst="coolSlant"/>
            </a:sp3d>
          </a:bodyPr>
          <a:lstStyle/>
          <a:p>
            <a:pPr algn="ctr"/>
            <a:r>
              <a:rPr lang="en-US" sz="3300" b="1" cap="all" normalizeH="1" dirty="0" smtClean="0">
                <a:ln w="50800">
                  <a:noFill/>
                </a:ln>
                <a:solidFill>
                  <a:schemeClr val="bg1"/>
                </a:solidFill>
                <a:effectLst>
                  <a:outerShdw blurRad="50800" dist="165100" dir="2700000" algn="tl" rotWithShape="0">
                    <a:srgbClr val="000000">
                      <a:alpha val="0"/>
                    </a:srgbClr>
                  </a:outerShdw>
                </a:effectLst>
                <a:latin typeface="American Typewriter"/>
                <a:cs typeface="American Typewriter"/>
              </a:rPr>
              <a:t>Foreign </a:t>
            </a:r>
          </a:p>
          <a:p>
            <a:pPr algn="ctr"/>
            <a:r>
              <a:rPr lang="en-US" sz="3300" b="1" cap="all" normalizeH="1" dirty="0" smtClean="0">
                <a:ln w="50800">
                  <a:noFill/>
                </a:ln>
                <a:solidFill>
                  <a:schemeClr val="bg1"/>
                </a:solidFill>
                <a:effectLst>
                  <a:outerShdw blurRad="50800" dist="165100" dir="2700000" algn="tl" rotWithShape="0">
                    <a:srgbClr val="000000">
                      <a:alpha val="0"/>
                    </a:srgbClr>
                  </a:outerShdw>
                </a:effectLst>
                <a:latin typeface="American Typewriter"/>
                <a:cs typeface="American Typewriter"/>
              </a:rPr>
              <a:t>Letters</a:t>
            </a:r>
            <a:endParaRPr lang="en-US" sz="3300" cap="all" normalizeH="1" dirty="0">
              <a:ln w="50800">
                <a:noFill/>
              </a:ln>
              <a:solidFill>
                <a:schemeClr val="bg1"/>
              </a:solidFill>
              <a:effectLst>
                <a:outerShdw blurRad="50800" dist="165100" dir="2700000" algn="tl" rotWithShape="0">
                  <a:srgbClr val="000000">
                    <a:alpha val="0"/>
                  </a:srgbClr>
                </a:outerShdw>
              </a:effectLst>
            </a:endParaRPr>
          </a:p>
        </p:txBody>
      </p:sp>
      <p:pic>
        <p:nvPicPr>
          <p:cNvPr id="7" name="Picture 6" descr="Screen Shot 2014-01-08 at 11.59.42 AM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61"/>
          <a:stretch/>
        </p:blipFill>
        <p:spPr>
          <a:xfrm>
            <a:off x="6081837" y="2224440"/>
            <a:ext cx="901700" cy="1396065"/>
          </a:xfrm>
          <a:prstGeom prst="rect">
            <a:avLst/>
          </a:prstGeom>
        </p:spPr>
      </p:pic>
      <p:pic>
        <p:nvPicPr>
          <p:cNvPr id="8" name="Picture 7" descr="Screen Shot 2014-01-08 at 12.00.00 PM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82" b="21459"/>
          <a:stretch/>
        </p:blipFill>
        <p:spPr>
          <a:xfrm>
            <a:off x="7135100" y="1232444"/>
            <a:ext cx="1173666" cy="313715"/>
          </a:xfrm>
          <a:prstGeom prst="rect">
            <a:avLst/>
          </a:prstGeom>
        </p:spPr>
      </p:pic>
      <p:pic>
        <p:nvPicPr>
          <p:cNvPr id="11" name="Picture 10" descr="Screen Shot 2014-01-08 at 12.00.00 PM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0" b="64672"/>
          <a:stretch/>
        </p:blipFill>
        <p:spPr>
          <a:xfrm>
            <a:off x="7135100" y="572161"/>
            <a:ext cx="1173666" cy="332555"/>
          </a:xfrm>
          <a:prstGeom prst="rect">
            <a:avLst/>
          </a:prstGeom>
        </p:spPr>
      </p:pic>
      <p:pic>
        <p:nvPicPr>
          <p:cNvPr id="9" name="Picture 8" descr="Screen Shot 2014-01-08 at 12.00.08 PM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23" t="72163" r="5070" b="6462"/>
          <a:stretch/>
        </p:blipFill>
        <p:spPr>
          <a:xfrm>
            <a:off x="7902043" y="3180637"/>
            <a:ext cx="655738" cy="297125"/>
          </a:xfrm>
          <a:prstGeom prst="rect">
            <a:avLst/>
          </a:prstGeom>
        </p:spPr>
      </p:pic>
      <p:pic>
        <p:nvPicPr>
          <p:cNvPr id="12" name="Picture 11" descr="Screen Shot 2014-01-08 at 11.59.42 AM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191"/>
          <a:stretch/>
        </p:blipFill>
        <p:spPr>
          <a:xfrm>
            <a:off x="6081837" y="506309"/>
            <a:ext cx="901700" cy="1804104"/>
          </a:xfrm>
          <a:prstGeom prst="rect">
            <a:avLst/>
          </a:prstGeom>
        </p:spPr>
      </p:pic>
      <p:pic>
        <p:nvPicPr>
          <p:cNvPr id="13" name="Picture 12" descr="Screen Shot 2014-01-08 at 12.00.08 PM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58" r="54259" b="7525"/>
          <a:stretch/>
        </p:blipFill>
        <p:spPr>
          <a:xfrm>
            <a:off x="7066696" y="3180637"/>
            <a:ext cx="694239" cy="297125"/>
          </a:xfrm>
          <a:prstGeom prst="rect">
            <a:avLst/>
          </a:prstGeom>
        </p:spPr>
      </p:pic>
      <p:pic>
        <p:nvPicPr>
          <p:cNvPr id="14" name="Picture 13" descr="Screen Shot 2014-01-08 at 12.00.08 PM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54" t="36136" r="36016" b="43532"/>
          <a:stretch/>
        </p:blipFill>
        <p:spPr>
          <a:xfrm>
            <a:off x="7420616" y="2563896"/>
            <a:ext cx="481427" cy="269589"/>
          </a:xfrm>
          <a:prstGeom prst="rect">
            <a:avLst/>
          </a:prstGeom>
        </p:spPr>
      </p:pic>
      <p:pic>
        <p:nvPicPr>
          <p:cNvPr id="15" name="Picture 14" descr="Screen Shot 2014-01-08 at 12.00.08 PM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0" r="21111" b="78427"/>
          <a:stretch/>
        </p:blipFill>
        <p:spPr>
          <a:xfrm>
            <a:off x="7271208" y="1908015"/>
            <a:ext cx="959186" cy="29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6247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10-03 at 10.06.2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81" y="192183"/>
            <a:ext cx="8172214" cy="63754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Rectangle 6"/>
          <p:cNvSpPr/>
          <p:nvPr/>
        </p:nvSpPr>
        <p:spPr>
          <a:xfrm>
            <a:off x="1235119" y="1079519"/>
            <a:ext cx="6447065" cy="49131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7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6600">
                      <a:alpha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Zapfino"/>
                <a:cs typeface="Zapfino"/>
              </a:rPr>
              <a:t>  </a:t>
            </a:r>
            <a:r>
              <a:rPr lang="en-US" sz="7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6600">
                      <a:alpha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Zapfino"/>
                <a:cs typeface="Zapfino"/>
              </a:rPr>
              <a:t>G</a:t>
            </a:r>
            <a:r>
              <a:rPr lang="en-US" sz="7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6600">
                      <a:alpha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Zapfino"/>
                <a:cs typeface="Zapfino"/>
              </a:rPr>
              <a:t>otta</a:t>
            </a:r>
            <a:endParaRPr lang="en-US" sz="7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rgbClr val="FF6600">
                    <a:alpha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Zapfino"/>
              <a:cs typeface="Zapfino"/>
            </a:endParaRPr>
          </a:p>
          <a:p>
            <a:pPr algn="ctr">
              <a:lnSpc>
                <a:spcPct val="80000"/>
              </a:lnSpc>
            </a:pPr>
            <a:r>
              <a:rPr lang="en-US" sz="7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6600">
                      <a:alpha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Zapfino"/>
                <a:cs typeface="Zapfino"/>
              </a:rPr>
              <a:t>  </a:t>
            </a:r>
          </a:p>
          <a:p>
            <a:pPr algn="ctr">
              <a:lnSpc>
                <a:spcPct val="80000"/>
              </a:lnSpc>
            </a:pPr>
            <a:r>
              <a:rPr lang="en-US" sz="7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6600">
                      <a:alpha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Zapfino"/>
                <a:cs typeface="Zapfino"/>
              </a:rPr>
              <a:t>be </a:t>
            </a:r>
          </a:p>
          <a:p>
            <a:pPr algn="ctr">
              <a:lnSpc>
                <a:spcPct val="200000"/>
              </a:lnSpc>
            </a:pPr>
            <a:r>
              <a:rPr lang="en-US" sz="7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6600">
                      <a:alpha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Zapfino"/>
                <a:cs typeface="Zapfino"/>
              </a:rPr>
              <a:t>love</a:t>
            </a:r>
            <a:endParaRPr lang="en-US" sz="7400" dirty="0">
              <a:solidFill>
                <a:srgbClr val="FFFF00"/>
              </a:solidFill>
              <a:effectLst>
                <a:glow rad="101600">
                  <a:srgbClr val="FF6600">
                    <a:alpha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Zapfino"/>
              <a:cs typeface="Zapfino"/>
            </a:endParaRPr>
          </a:p>
        </p:txBody>
      </p:sp>
    </p:spTree>
    <p:extLst>
      <p:ext uri="{BB962C8B-B14F-4D97-AF65-F5344CB8AC3E}">
        <p14:creationId xmlns:p14="http://schemas.microsoft.com/office/powerpoint/2010/main" val="5210372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36300" y="6304002"/>
            <a:ext cx="321759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Zapfino"/>
                <a:cs typeface="Zapfino"/>
              </a:rPr>
              <a:t>~ </a:t>
            </a:r>
            <a:r>
              <a:rPr lang="en-US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Zapfino"/>
                <a:cs typeface="Zapfino"/>
              </a:rPr>
              <a:t>Enza Currenti </a:t>
            </a:r>
            <a:r>
              <a:rPr lang="en-US" sz="1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Zapfino"/>
                <a:cs typeface="Zapfino"/>
              </a:rPr>
              <a:t>~</a:t>
            </a:r>
          </a:p>
          <a:p>
            <a:pPr algn="ctr"/>
            <a:r>
              <a:rPr lang="en-US" sz="1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erican Typewriter Condensed"/>
                <a:cs typeface="American Typewriter Condensed"/>
              </a:rPr>
              <a:t> ©2013</a:t>
            </a:r>
            <a:endParaRPr lang="en-US" sz="1100" dirty="0">
              <a:solidFill>
                <a:srgbClr val="FFFF00"/>
              </a:solidFill>
              <a:effectLst>
                <a:glow rad="101600">
                  <a:srgbClr val="FF0000">
                    <a:alpha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Zapfino"/>
              <a:cs typeface="Zapfino"/>
            </a:endParaRPr>
          </a:p>
        </p:txBody>
      </p:sp>
      <p:pic>
        <p:nvPicPr>
          <p:cNvPr id="2" name="Picture 1" descr="Screen Shot 2013-10-03 at 10.22.0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593" y="1398351"/>
            <a:ext cx="4751239" cy="4724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1740663" y="96114"/>
            <a:ext cx="5757734" cy="12131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Zapfino"/>
                <a:cs typeface="Zapfino"/>
              </a:rPr>
              <a:t>“Wisdom effortlessly flows </a:t>
            </a:r>
          </a:p>
          <a:p>
            <a:pPr algn="ctr">
              <a:lnSpc>
                <a:spcPct val="200000"/>
              </a:lnSpc>
            </a:pPr>
            <a:r>
              <a:rPr lang="en-US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Zapfino"/>
                <a:cs typeface="Zapfino"/>
              </a:rPr>
              <a:t>W</a:t>
            </a:r>
            <a:r>
              <a:rPr lang="en-US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Zapfino"/>
                <a:cs typeface="Zapfino"/>
              </a:rPr>
              <a:t>hen in a state of inner stillness.”</a:t>
            </a:r>
            <a:endParaRPr lang="en-US" sz="1900" dirty="0">
              <a:solidFill>
                <a:srgbClr val="FFFF00"/>
              </a:solidFill>
              <a:effectLst>
                <a:glow rad="101600">
                  <a:srgbClr val="FF0000">
                    <a:alpha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Zapfino"/>
              <a:cs typeface="Zapfino"/>
            </a:endParaRPr>
          </a:p>
        </p:txBody>
      </p:sp>
    </p:spTree>
    <p:extLst>
      <p:ext uri="{BB962C8B-B14F-4D97-AF65-F5344CB8AC3E}">
        <p14:creationId xmlns:p14="http://schemas.microsoft.com/office/powerpoint/2010/main" val="38127094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10-03 at 10.22.0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64" y="96114"/>
            <a:ext cx="8872770" cy="6666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1679156" y="96114"/>
            <a:ext cx="6514275" cy="6283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  <a:spcBef>
                <a:spcPts val="600"/>
              </a:spcBef>
            </a:pPr>
            <a:r>
              <a:rPr lang="en-US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Zapfino"/>
                <a:cs typeface="Zapfino"/>
              </a:rPr>
              <a:t>   “Wealth   is  wisdom  from  within.”</a:t>
            </a:r>
            <a:endParaRPr lang="en-US" sz="1900" dirty="0">
              <a:solidFill>
                <a:srgbClr val="FFFF00"/>
              </a:solidFill>
              <a:effectLst>
                <a:glow rad="101600">
                  <a:srgbClr val="FF0000">
                    <a:alpha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Zapfino"/>
              <a:cs typeface="Zapfino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17634" y="6071652"/>
            <a:ext cx="321759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Zapfino"/>
                <a:cs typeface="Zapfino"/>
              </a:rPr>
              <a:t>~ </a:t>
            </a:r>
            <a:r>
              <a:rPr lang="en-US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Zapfino"/>
                <a:cs typeface="Zapfino"/>
              </a:rPr>
              <a:t>Enza Currenti </a:t>
            </a:r>
            <a:r>
              <a:rPr lang="en-US" sz="1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Zapfino"/>
                <a:cs typeface="Zapfino"/>
              </a:rPr>
              <a:t>~</a:t>
            </a:r>
          </a:p>
          <a:p>
            <a:pPr algn="ctr"/>
            <a:r>
              <a:rPr lang="en-US" sz="1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erican Typewriter Condensed"/>
                <a:cs typeface="American Typewriter Condensed"/>
              </a:rPr>
              <a:t> ©2013</a:t>
            </a:r>
            <a:endParaRPr lang="en-US" sz="1100" dirty="0">
              <a:solidFill>
                <a:srgbClr val="FFFF00"/>
              </a:solidFill>
              <a:effectLst>
                <a:glow rad="101600">
                  <a:srgbClr val="FF0000">
                    <a:alpha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Zapfino"/>
              <a:cs typeface="Zapfino"/>
            </a:endParaRPr>
          </a:p>
        </p:txBody>
      </p:sp>
    </p:spTree>
    <p:extLst>
      <p:ext uri="{BB962C8B-B14F-4D97-AF65-F5344CB8AC3E}">
        <p14:creationId xmlns:p14="http://schemas.microsoft.com/office/powerpoint/2010/main" val="18513424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79156" y="96114"/>
            <a:ext cx="6514275" cy="6283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  <a:spcBef>
                <a:spcPts val="600"/>
              </a:spcBef>
            </a:pPr>
            <a:r>
              <a:rPr lang="en-US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Zapfino"/>
                <a:cs typeface="Zapfino"/>
              </a:rPr>
              <a:t>   “Wealth   is  wisdom  from  within.”</a:t>
            </a:r>
            <a:endParaRPr lang="en-US" sz="1900" dirty="0">
              <a:solidFill>
                <a:srgbClr val="FFFF00"/>
              </a:solidFill>
              <a:effectLst>
                <a:glow rad="101600">
                  <a:srgbClr val="FF0000">
                    <a:alpha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Zapfino"/>
              <a:cs typeface="Zapfino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17634" y="6071652"/>
            <a:ext cx="321759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Zapfino"/>
                <a:cs typeface="Zapfino"/>
              </a:rPr>
              <a:t>~ </a:t>
            </a:r>
            <a:r>
              <a:rPr lang="en-US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Zapfino"/>
                <a:cs typeface="Zapfino"/>
              </a:rPr>
              <a:t>Enza Currenti </a:t>
            </a:r>
            <a:r>
              <a:rPr lang="en-US" sz="1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Zapfino"/>
                <a:cs typeface="Zapfino"/>
              </a:rPr>
              <a:t>~</a:t>
            </a:r>
          </a:p>
          <a:p>
            <a:pPr algn="ctr"/>
            <a:r>
              <a:rPr lang="en-US" sz="1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erican Typewriter Condensed"/>
                <a:cs typeface="American Typewriter Condensed"/>
              </a:rPr>
              <a:t> ©2013</a:t>
            </a:r>
            <a:endParaRPr lang="en-US" sz="1100" dirty="0">
              <a:solidFill>
                <a:srgbClr val="FFFF00"/>
              </a:solidFill>
              <a:effectLst>
                <a:glow rad="101600">
                  <a:srgbClr val="FF0000">
                    <a:alpha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Zapfino"/>
              <a:cs typeface="Zapfino"/>
            </a:endParaRPr>
          </a:p>
        </p:txBody>
      </p:sp>
      <p:pic>
        <p:nvPicPr>
          <p:cNvPr id="3" name="Picture 2" descr="Screen Shot 2013-10-04 at 10.18.5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2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7493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79156" y="96114"/>
            <a:ext cx="6514275" cy="6283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  <a:spcBef>
                <a:spcPts val="600"/>
              </a:spcBef>
            </a:pPr>
            <a:r>
              <a:rPr lang="en-US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Zapfino"/>
                <a:cs typeface="Zapfino"/>
              </a:rPr>
              <a:t>   “Wealth   is  wisdom  from  within.”</a:t>
            </a:r>
            <a:endParaRPr lang="en-US" sz="1900" dirty="0">
              <a:solidFill>
                <a:srgbClr val="FFFF00"/>
              </a:solidFill>
              <a:effectLst>
                <a:glow rad="101600">
                  <a:srgbClr val="FF0000">
                    <a:alpha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Zapfino"/>
              <a:cs typeface="Zapfino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17634" y="6071652"/>
            <a:ext cx="321759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Zapfino"/>
                <a:cs typeface="Zapfino"/>
              </a:rPr>
              <a:t>~ </a:t>
            </a:r>
            <a:r>
              <a:rPr lang="en-US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Zapfino"/>
                <a:cs typeface="Zapfino"/>
              </a:rPr>
              <a:t>Enza Currenti </a:t>
            </a:r>
            <a:r>
              <a:rPr lang="en-US" sz="1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Zapfino"/>
                <a:cs typeface="Zapfino"/>
              </a:rPr>
              <a:t>~</a:t>
            </a:r>
          </a:p>
          <a:p>
            <a:pPr algn="ctr"/>
            <a:r>
              <a:rPr lang="en-US" sz="1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erican Typewriter Condensed"/>
                <a:cs typeface="American Typewriter Condensed"/>
              </a:rPr>
              <a:t> ©2013</a:t>
            </a:r>
            <a:endParaRPr lang="en-US" sz="1100" dirty="0">
              <a:solidFill>
                <a:srgbClr val="FFFF00"/>
              </a:solidFill>
              <a:effectLst>
                <a:glow rad="101600">
                  <a:srgbClr val="FF0000">
                    <a:alpha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Zapfino"/>
              <a:cs typeface="Zapfino"/>
            </a:endParaRPr>
          </a:p>
        </p:txBody>
      </p:sp>
    </p:spTree>
    <p:extLst>
      <p:ext uri="{BB962C8B-B14F-4D97-AF65-F5344CB8AC3E}">
        <p14:creationId xmlns:p14="http://schemas.microsoft.com/office/powerpoint/2010/main" val="2168605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4-01-08 at 9.19.47 AM.p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7" b="24867" l="2260" r="94068">
                        <a14:foregroundMark x1="6638" y1="8324" x2="28955" y2="10139"/>
                        <a14:foregroundMark x1="12147" y1="14408" x2="18362" y2="20598"/>
                        <a14:foregroundMark x1="16102" y1="1601" x2="24576" y2="2348"/>
                        <a14:foregroundMark x1="28955" y1="3522" x2="23446" y2="2028"/>
                        <a14:foregroundMark x1="48870" y1="1281" x2="48164" y2="22625"/>
                        <a14:foregroundMark x1="37571" y1="6830" x2="59746" y2="8004"/>
                        <a14:foregroundMark x1="54802" y1="2988" x2="53814" y2="15048"/>
                        <a14:foregroundMark x1="38559" y1="3949" x2="42514" y2="13661"/>
                        <a14:foregroundMark x1="38277" y1="9498" x2="46328" y2="20064"/>
                        <a14:foregroundMark x1="59181" y1="9285" x2="50141" y2="205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5374"/>
          <a:stretch/>
        </p:blipFill>
        <p:spPr>
          <a:xfrm>
            <a:off x="1320740" y="4123590"/>
            <a:ext cx="6019800" cy="1568268"/>
          </a:xfrm>
          <a:prstGeom prst="rect">
            <a:avLst/>
          </a:prstGeom>
        </p:spPr>
      </p:pic>
      <p:pic>
        <p:nvPicPr>
          <p:cNvPr id="10" name="Picture 9" descr="italian flag 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739" y="275490"/>
            <a:ext cx="6019800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0137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1-08 at 2.23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639" y="4523582"/>
            <a:ext cx="2967985" cy="2259716"/>
          </a:xfrm>
          <a:prstGeom prst="rect">
            <a:avLst/>
          </a:prstGeom>
        </p:spPr>
      </p:pic>
      <p:pic>
        <p:nvPicPr>
          <p:cNvPr id="3" name="Picture 2" descr="Screen Shot 2014-01-08 at 2.23.2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110" y="2313345"/>
            <a:ext cx="2940529" cy="2210238"/>
          </a:xfrm>
          <a:prstGeom prst="rect">
            <a:avLst/>
          </a:prstGeom>
        </p:spPr>
      </p:pic>
      <p:pic>
        <p:nvPicPr>
          <p:cNvPr id="4" name="Picture 3" descr="Screen Shot 2014-01-08 at 2.20.4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16" y="149403"/>
            <a:ext cx="2925094" cy="226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7770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4-01-08 at 2.56.1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4" y="166002"/>
            <a:ext cx="5207962" cy="5125325"/>
          </a:xfrm>
          <a:prstGeom prst="rect">
            <a:avLst/>
          </a:prstGeom>
        </p:spPr>
      </p:pic>
      <p:pic>
        <p:nvPicPr>
          <p:cNvPr id="6" name="Picture 5" descr="Screen Shot 2014-01-08 at 2.56.1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123" y="166002"/>
            <a:ext cx="5207962" cy="512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3057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4-01-08 at 2.56.15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674" b="32702"/>
          <a:stretch/>
        </p:blipFill>
        <p:spPr>
          <a:xfrm>
            <a:off x="71134" y="166002"/>
            <a:ext cx="1943933" cy="3449265"/>
          </a:xfrm>
          <a:prstGeom prst="rect">
            <a:avLst/>
          </a:prstGeom>
        </p:spPr>
      </p:pic>
      <p:pic>
        <p:nvPicPr>
          <p:cNvPr id="6" name="Picture 5" descr="Screen Shot 2014-01-08 at 2.56.15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81" r="989"/>
          <a:stretch/>
        </p:blipFill>
        <p:spPr>
          <a:xfrm>
            <a:off x="6968067" y="166002"/>
            <a:ext cx="1727200" cy="512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1273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10-04 at 10.18.5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39" y="311203"/>
            <a:ext cx="8502722" cy="6392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3493342" y="6298745"/>
            <a:ext cx="2148434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800000"/>
                </a:solidFill>
                <a:effectLst>
                  <a:glow rad="101600">
                    <a:srgbClr val="6F0101">
                      <a:alpha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Zapfino"/>
                <a:cs typeface="Zapfino"/>
              </a:rPr>
              <a:t>~ </a:t>
            </a:r>
            <a:r>
              <a:rPr lang="en-U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800000"/>
                </a:solidFill>
                <a:effectLst>
                  <a:glow rad="101600">
                    <a:srgbClr val="6F0101">
                      <a:alpha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Zapfino"/>
                <a:cs typeface="Zapfino"/>
              </a:rPr>
              <a:t>Enza Currenti </a:t>
            </a:r>
            <a:r>
              <a:rPr lang="en-US" sz="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800000"/>
                </a:solidFill>
                <a:effectLst>
                  <a:glow rad="101600">
                    <a:srgbClr val="6F0101">
                      <a:alpha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Zapfino"/>
                <a:cs typeface="Zapfino"/>
              </a:rPr>
              <a:t>~ </a:t>
            </a:r>
            <a:r>
              <a:rPr lang="en-US" sz="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800000"/>
                </a:solidFill>
                <a:effectLst>
                  <a:glow rad="101600">
                    <a:srgbClr val="6F0101">
                      <a:alpha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Zapfino"/>
                <a:cs typeface="Zapfino"/>
              </a:rPr>
              <a:t> </a:t>
            </a:r>
            <a:r>
              <a:rPr lang="en-US" sz="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800000"/>
                </a:solidFill>
                <a:effectLst>
                  <a:glow>
                    <a:srgbClr val="6F0101"/>
                  </a:glow>
                </a:effectLst>
                <a:latin typeface="American Typewriter Condensed"/>
                <a:cs typeface="American Typewriter Condensed"/>
              </a:rPr>
              <a:t>  </a:t>
            </a:r>
            <a:br>
              <a:rPr lang="en-US" sz="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800000"/>
                </a:solidFill>
                <a:effectLst>
                  <a:glow>
                    <a:srgbClr val="6F0101"/>
                  </a:glow>
                </a:effectLst>
                <a:latin typeface="American Typewriter Condensed"/>
                <a:cs typeface="American Typewriter Condensed"/>
              </a:rPr>
            </a:br>
            <a:r>
              <a:rPr lang="en-US" sz="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800000"/>
                </a:solidFill>
                <a:effectLst>
                  <a:glow>
                    <a:srgbClr val="6F0101"/>
                  </a:glow>
                </a:effectLst>
                <a:latin typeface="American Typewriter Condensed"/>
                <a:cs typeface="American Typewriter Condensed"/>
              </a:rPr>
              <a:t> ©2013</a:t>
            </a:r>
            <a:endParaRPr lang="en-US" sz="700" dirty="0">
              <a:solidFill>
                <a:srgbClr val="800000"/>
              </a:solidFill>
              <a:effectLst>
                <a:glow>
                  <a:srgbClr val="6F0101"/>
                </a:glow>
              </a:effectLst>
              <a:latin typeface="Zapfino"/>
              <a:cs typeface="Zapfino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49431" y="311203"/>
            <a:ext cx="7543957" cy="37266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b="1" dirty="0" smtClean="0">
                <a:ln w="1905"/>
                <a:solidFill>
                  <a:srgbClr val="FFFF00"/>
                </a:solidFill>
                <a:effectLst>
                  <a:glow rad="25400">
                    <a:srgbClr val="800000">
                      <a:alpha val="96000"/>
                    </a:srgb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Zapfino"/>
                <a:cs typeface="Zapfino"/>
              </a:rPr>
              <a:t>The magical art &amp; intrinsic beauty </a:t>
            </a:r>
            <a:r>
              <a:rPr lang="en-US" b="1" dirty="0">
                <a:ln w="1905"/>
                <a:solidFill>
                  <a:srgbClr val="FFFF00"/>
                </a:solidFill>
                <a:effectLst>
                  <a:glow rad="25400">
                    <a:srgbClr val="800000">
                      <a:alpha val="96000"/>
                    </a:srgb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Zapfino"/>
                <a:cs typeface="Zapfino"/>
              </a:rPr>
              <a:t>of the </a:t>
            </a:r>
            <a:r>
              <a:rPr lang="en-US" b="1" dirty="0" smtClean="0">
                <a:ln w="1905"/>
                <a:solidFill>
                  <a:srgbClr val="FFFF00"/>
                </a:solidFill>
                <a:effectLst>
                  <a:glow rad="25400">
                    <a:srgbClr val="800000">
                      <a:alpha val="96000"/>
                    </a:srgb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Zapfino"/>
                <a:cs typeface="Zapfino"/>
              </a:rPr>
              <a:t>universe  </a:t>
            </a:r>
            <a:endParaRPr lang="en-US" b="1" dirty="0">
              <a:ln w="1905"/>
              <a:solidFill>
                <a:srgbClr val="FFFF00"/>
              </a:solidFill>
              <a:effectLst>
                <a:glow rad="25400">
                  <a:srgbClr val="800000">
                    <a:alpha val="96000"/>
                  </a:srgb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Zapfino"/>
              <a:cs typeface="Zapfino"/>
            </a:endParaRPr>
          </a:p>
          <a:p>
            <a:pPr algn="ctr">
              <a:lnSpc>
                <a:spcPct val="200000"/>
              </a:lnSpc>
            </a:pPr>
            <a:r>
              <a:rPr lang="en-US" b="1" dirty="0" smtClean="0">
                <a:ln w="1905"/>
                <a:solidFill>
                  <a:srgbClr val="FFFF00"/>
                </a:solidFill>
                <a:effectLst>
                  <a:glow rad="25400">
                    <a:srgbClr val="800000">
                      <a:alpha val="96000"/>
                    </a:srgb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Zapfino"/>
                <a:cs typeface="Zapfino"/>
              </a:rPr>
              <a:t>Surrounds us – even a simple sunset can move us …  </a:t>
            </a:r>
          </a:p>
          <a:p>
            <a:pPr algn="ctr">
              <a:lnSpc>
                <a:spcPct val="200000"/>
              </a:lnSpc>
            </a:pPr>
            <a:r>
              <a:rPr lang="en-US" b="1" dirty="0" smtClean="0">
                <a:ln w="1905"/>
                <a:solidFill>
                  <a:srgbClr val="FFFF00"/>
                </a:solidFill>
                <a:effectLst>
                  <a:glow rad="25400">
                    <a:srgbClr val="800000">
                      <a:alpha val="96000"/>
                    </a:srgb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Zapfino"/>
                <a:cs typeface="Zapfino"/>
              </a:rPr>
              <a:t>The evening sky</a:t>
            </a:r>
            <a:r>
              <a:rPr lang="en-US" b="1" dirty="0">
                <a:ln w="1905"/>
                <a:solidFill>
                  <a:srgbClr val="FFFF00"/>
                </a:solidFill>
                <a:effectLst>
                  <a:glow rad="25400">
                    <a:srgbClr val="800000">
                      <a:alpha val="96000"/>
                    </a:srgb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Zapfino"/>
                <a:cs typeface="Zapfino"/>
              </a:rPr>
              <a:t> </a:t>
            </a:r>
            <a:r>
              <a:rPr lang="en-US" b="1" dirty="0" smtClean="0">
                <a:ln w="1905"/>
                <a:solidFill>
                  <a:srgbClr val="FFFF00"/>
                </a:solidFill>
                <a:effectLst>
                  <a:glow rad="25400">
                    <a:srgbClr val="800000">
                      <a:alpha val="96000"/>
                    </a:srgb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Zapfino"/>
                <a:cs typeface="Zapfino"/>
              </a:rPr>
              <a:t>reflecting its kaleidoscope of </a:t>
            </a:r>
            <a:r>
              <a:rPr lang="en-US" b="1" dirty="0" err="1" smtClean="0">
                <a:ln w="1905"/>
                <a:solidFill>
                  <a:srgbClr val="FFFF00"/>
                </a:solidFill>
                <a:effectLst>
                  <a:glow rad="25400">
                    <a:srgbClr val="800000">
                      <a:alpha val="96000"/>
                    </a:srgb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Zapfino"/>
                <a:cs typeface="Zapfino"/>
              </a:rPr>
              <a:t>colour</a:t>
            </a:r>
            <a:r>
              <a:rPr lang="en-US" b="1" dirty="0" smtClean="0">
                <a:ln w="1905"/>
                <a:solidFill>
                  <a:srgbClr val="FFFF00"/>
                </a:solidFill>
                <a:effectLst>
                  <a:glow rad="25400">
                    <a:srgbClr val="800000">
                      <a:alpha val="96000"/>
                    </a:srgb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Zapfino"/>
                <a:cs typeface="Zapfino"/>
              </a:rPr>
              <a:t/>
            </a:r>
            <a:br>
              <a:rPr lang="en-US" b="1" dirty="0" smtClean="0">
                <a:ln w="1905"/>
                <a:solidFill>
                  <a:srgbClr val="FFFF00"/>
                </a:solidFill>
                <a:effectLst>
                  <a:glow rad="25400">
                    <a:srgbClr val="800000">
                      <a:alpha val="96000"/>
                    </a:srgb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Zapfino"/>
                <a:cs typeface="Zapfino"/>
              </a:rPr>
            </a:br>
            <a:r>
              <a:rPr lang="en-US" b="1" dirty="0" smtClean="0">
                <a:ln w="1905"/>
                <a:solidFill>
                  <a:srgbClr val="FFFF00"/>
                </a:solidFill>
                <a:effectLst>
                  <a:glow rad="25400">
                    <a:srgbClr val="800000">
                      <a:alpha val="96000"/>
                    </a:srgb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Zapfino"/>
                <a:cs typeface="Zapfino"/>
              </a:rPr>
              <a:t>In the still waters of a bay .” _ Enza Currenti </a:t>
            </a:r>
            <a:r>
              <a:rPr lang="en-US" dirty="0" smtClean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merican Typewriter Light"/>
                <a:cs typeface="American Typewriter Light"/>
              </a:rPr>
              <a:t>~ ©2013</a:t>
            </a:r>
            <a:endParaRPr lang="en-US" dirty="0">
              <a:ln w="1905"/>
              <a:solidFill>
                <a:srgbClr val="8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merican Typewriter Light"/>
              <a:cs typeface="American Typewriter Light"/>
            </a:endParaRPr>
          </a:p>
          <a:p>
            <a:pPr algn="ctr">
              <a:lnSpc>
                <a:spcPct val="200000"/>
              </a:lnSpc>
            </a:pPr>
            <a:r>
              <a:rPr lang="en-US" sz="1100" dirty="0">
                <a:solidFill>
                  <a:srgbClr val="FF0000"/>
                </a:solidFill>
                <a:latin typeface="Zapfino"/>
                <a:cs typeface="Zapfino"/>
              </a:rPr>
              <a:t>~</a:t>
            </a:r>
            <a:r>
              <a:rPr lang="en-US" dirty="0">
                <a:solidFill>
                  <a:srgbClr val="FF0000"/>
                </a:solidFill>
                <a:latin typeface="Zapfino"/>
                <a:cs typeface="Zapfino"/>
              </a:rPr>
              <a:t>Enza Currenti </a:t>
            </a:r>
            <a:r>
              <a:rPr lang="en-US" sz="1100" dirty="0" smtClean="0">
                <a:solidFill>
                  <a:srgbClr val="FF0000"/>
                </a:solidFill>
                <a:latin typeface="Zapfino"/>
                <a:cs typeface="Zapfino"/>
              </a:rPr>
              <a:t>~</a:t>
            </a:r>
            <a:endParaRPr lang="en-US" sz="1100" dirty="0" smtClean="0">
              <a:solidFill>
                <a:srgbClr val="FF0000"/>
              </a:solidFill>
              <a:latin typeface="American Typewriter Light"/>
              <a:cs typeface="American Typewriter Light"/>
            </a:endParaRPr>
          </a:p>
          <a:p>
            <a:pPr algn="ctr">
              <a:lnSpc>
                <a:spcPct val="200000"/>
              </a:lnSpc>
            </a:pPr>
            <a:r>
              <a:rPr lang="en-US" sz="1100" dirty="0" smtClean="0">
                <a:solidFill>
                  <a:srgbClr val="FF0000"/>
                </a:solidFill>
                <a:latin typeface="American Typewriter Light"/>
                <a:cs typeface="American Typewriter Light"/>
              </a:rPr>
              <a:t>©2013</a:t>
            </a:r>
            <a:endParaRPr lang="en-US" sz="1100" dirty="0">
              <a:latin typeface="American Typewriter Light"/>
              <a:cs typeface="American Typewriter Light"/>
            </a:endParaRPr>
          </a:p>
        </p:txBody>
      </p:sp>
    </p:spTree>
    <p:extLst>
      <p:ext uri="{BB962C8B-B14F-4D97-AF65-F5344CB8AC3E}">
        <p14:creationId xmlns:p14="http://schemas.microsoft.com/office/powerpoint/2010/main" val="25320649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10-04 at 10.18.5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39" y="311203"/>
            <a:ext cx="8502722" cy="6392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849431" y="5307250"/>
            <a:ext cx="7543957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700" b="1" dirty="0" smtClean="0">
                <a:ln w="1905"/>
                <a:solidFill>
                  <a:srgbClr val="FFFF00"/>
                </a:solidFill>
                <a:effectLst/>
                <a:latin typeface="Zapfino"/>
                <a:cs typeface="Zapfino"/>
              </a:rPr>
              <a:t>“Breathless </a:t>
            </a:r>
            <a:r>
              <a:rPr lang="en-US" sz="1700" b="1" smtClean="0">
                <a:ln w="1905"/>
                <a:solidFill>
                  <a:srgbClr val="FFFF00"/>
                </a:solidFill>
                <a:effectLst/>
                <a:latin typeface="Zapfino"/>
                <a:cs typeface="Zapfino"/>
              </a:rPr>
              <a:t>beauty  captures beyond </a:t>
            </a:r>
            <a:r>
              <a:rPr lang="en-US" sz="1700" b="1" dirty="0" smtClean="0">
                <a:ln w="1905"/>
                <a:solidFill>
                  <a:srgbClr val="FFFF00"/>
                </a:solidFill>
                <a:effectLst/>
                <a:latin typeface="Zapfino"/>
                <a:cs typeface="Zapfino"/>
              </a:rPr>
              <a:t>words.”</a:t>
            </a:r>
          </a:p>
          <a:p>
            <a:pPr algn="ctr">
              <a:lnSpc>
                <a:spcPct val="200000"/>
              </a:lnSpc>
            </a:pPr>
            <a:r>
              <a:rPr lang="en-US" sz="1700" b="1" dirty="0" smtClean="0">
                <a:ln w="1905"/>
                <a:solidFill>
                  <a:srgbClr val="FFFF00"/>
                </a:solidFill>
                <a:effectLst/>
                <a:latin typeface="Zapfino"/>
                <a:cs typeface="Zapfino"/>
              </a:rPr>
              <a:t> ~Enza Currenti ~</a:t>
            </a:r>
            <a:r>
              <a:rPr lang="en-US" sz="1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  <a:latin typeface="American Typewriter Light"/>
                <a:cs typeface="American Typewriter Light"/>
              </a:rPr>
              <a:t> </a:t>
            </a:r>
          </a:p>
          <a:p>
            <a:pPr algn="ctr"/>
            <a:r>
              <a:rPr lang="en-US" sz="1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  <a:latin typeface="American Typewriter Light"/>
                <a:cs typeface="American Typewriter Light"/>
              </a:rPr>
              <a:t>©2013</a:t>
            </a:r>
          </a:p>
        </p:txBody>
      </p:sp>
    </p:spTree>
    <p:extLst>
      <p:ext uri="{BB962C8B-B14F-4D97-AF65-F5344CB8AC3E}">
        <p14:creationId xmlns:p14="http://schemas.microsoft.com/office/powerpoint/2010/main" val="29803923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10-04 at 11.23.5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292" y="1580856"/>
            <a:ext cx="4831738" cy="47640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49431" y="25234"/>
            <a:ext cx="754395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700" b="1" dirty="0" smtClean="0">
                <a:ln w="1905"/>
                <a:effectLst/>
                <a:latin typeface="Zapfino"/>
                <a:cs typeface="Zapfino"/>
              </a:rPr>
              <a:t>“ When yin &amp; yang become ONE, </a:t>
            </a:r>
            <a:br>
              <a:rPr lang="en-US" sz="1700" b="1" dirty="0" smtClean="0">
                <a:ln w="1905"/>
                <a:effectLst/>
                <a:latin typeface="Zapfino"/>
                <a:cs typeface="Zapfino"/>
              </a:rPr>
            </a:br>
            <a:r>
              <a:rPr lang="en-US" sz="1700" b="1" dirty="0" smtClean="0">
                <a:ln w="1905"/>
                <a:effectLst/>
                <a:latin typeface="Zapfino"/>
                <a:cs typeface="Zapfino"/>
              </a:rPr>
              <a:t>Inner peace is WON.”</a:t>
            </a:r>
          </a:p>
          <a:p>
            <a:pPr algn="ctr">
              <a:lnSpc>
                <a:spcPct val="200000"/>
              </a:lnSpc>
            </a:pPr>
            <a:r>
              <a:rPr lang="en-US" sz="1700" b="1" dirty="0" smtClean="0">
                <a:ln w="1905"/>
                <a:effectLst/>
                <a:latin typeface="Zapfino"/>
                <a:cs typeface="Zapfino"/>
              </a:rPr>
              <a:t> ~Enza Currenti ~</a:t>
            </a:r>
            <a:r>
              <a:rPr lang="en-US" sz="1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/>
                <a:latin typeface="American Typewriter Light"/>
                <a:cs typeface="American Typewriter Light"/>
              </a:rPr>
              <a:t> </a:t>
            </a:r>
          </a:p>
          <a:p>
            <a:pPr algn="ctr"/>
            <a:r>
              <a:rPr lang="en-US" sz="1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/>
                <a:latin typeface="American Typewriter Light"/>
                <a:cs typeface="American Typewriter Light"/>
              </a:rPr>
              <a:t>©2013</a:t>
            </a:r>
          </a:p>
        </p:txBody>
      </p:sp>
    </p:spTree>
    <p:extLst>
      <p:ext uri="{BB962C8B-B14F-4D97-AF65-F5344CB8AC3E}">
        <p14:creationId xmlns:p14="http://schemas.microsoft.com/office/powerpoint/2010/main" val="1693575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10-04 at 11.23.5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292" y="1580856"/>
            <a:ext cx="4831738" cy="47640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49431" y="25234"/>
            <a:ext cx="7543957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700" b="1" dirty="0" smtClean="0">
                <a:ln w="1905"/>
                <a:effectLst/>
                <a:latin typeface="Zapfino"/>
                <a:cs typeface="Zapfino"/>
              </a:rPr>
              <a:t>“ When yin &amp; yang become ONE, </a:t>
            </a:r>
            <a:br>
              <a:rPr lang="en-US" sz="1700" b="1" dirty="0" smtClean="0">
                <a:ln w="1905"/>
                <a:effectLst/>
                <a:latin typeface="Zapfino"/>
                <a:cs typeface="Zapfino"/>
              </a:rPr>
            </a:br>
            <a:r>
              <a:rPr lang="en-US" sz="1700" b="1" dirty="0" smtClean="0">
                <a:ln w="1905"/>
                <a:effectLst/>
                <a:latin typeface="Zapfino"/>
                <a:cs typeface="Zapfino"/>
              </a:rPr>
              <a:t>Life becomes FUN.</a:t>
            </a:r>
          </a:p>
          <a:p>
            <a:pPr algn="ctr">
              <a:lnSpc>
                <a:spcPct val="200000"/>
              </a:lnSpc>
            </a:pPr>
            <a:r>
              <a:rPr lang="en-US" sz="1700" b="1" smtClean="0">
                <a:ln w="1905"/>
                <a:effectLst/>
                <a:latin typeface="Zapfino"/>
                <a:cs typeface="Zapfino"/>
              </a:rPr>
              <a:t>As the challenge of  </a:t>
            </a:r>
            <a:r>
              <a:rPr lang="en-US" sz="1700" b="1" dirty="0" smtClean="0">
                <a:ln w="1905"/>
                <a:effectLst/>
                <a:latin typeface="Zapfino"/>
                <a:cs typeface="Zapfino"/>
              </a:rPr>
              <a:t>life to become ONE is WON”</a:t>
            </a:r>
          </a:p>
          <a:p>
            <a:pPr algn="ctr">
              <a:lnSpc>
                <a:spcPct val="200000"/>
              </a:lnSpc>
            </a:pPr>
            <a:r>
              <a:rPr lang="en-US" sz="1700" b="1" dirty="0" smtClean="0">
                <a:ln w="1905"/>
                <a:effectLst/>
                <a:latin typeface="Zapfino"/>
                <a:cs typeface="Zapfino"/>
              </a:rPr>
              <a:t> ~Enza Currenti ~</a:t>
            </a:r>
            <a:r>
              <a:rPr lang="en-US" sz="1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/>
                <a:latin typeface="American Typewriter Light"/>
                <a:cs typeface="American Typewriter Light"/>
              </a:rPr>
              <a:t> </a:t>
            </a:r>
          </a:p>
          <a:p>
            <a:pPr algn="ctr"/>
            <a:r>
              <a:rPr lang="en-US" sz="1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/>
                <a:latin typeface="American Typewriter Light"/>
                <a:cs typeface="American Typewriter Light"/>
              </a:rPr>
              <a:t>©2013</a:t>
            </a:r>
          </a:p>
        </p:txBody>
      </p:sp>
    </p:spTree>
    <p:extLst>
      <p:ext uri="{BB962C8B-B14F-4D97-AF65-F5344CB8AC3E}">
        <p14:creationId xmlns:p14="http://schemas.microsoft.com/office/powerpoint/2010/main" val="33738644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10-04 at 11.23.5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292" y="1580856"/>
            <a:ext cx="4831738" cy="47640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49431" y="25234"/>
            <a:ext cx="7543957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700" b="1" dirty="0" smtClean="0">
                <a:ln w="1905"/>
                <a:effectLst/>
                <a:latin typeface="Zapfino"/>
                <a:cs typeface="Zapfino"/>
              </a:rPr>
              <a:t>“ When peace resonates from within </a:t>
            </a:r>
          </a:p>
          <a:p>
            <a:pPr algn="ctr">
              <a:lnSpc>
                <a:spcPct val="200000"/>
              </a:lnSpc>
            </a:pPr>
            <a:r>
              <a:rPr lang="en-US" sz="1700" b="1" dirty="0" smtClean="0">
                <a:ln w="1905"/>
                <a:effectLst/>
                <a:latin typeface="Zapfino"/>
                <a:cs typeface="Zapfino"/>
              </a:rPr>
              <a:t>Yin &amp; Yang become ONE</a:t>
            </a:r>
          </a:p>
          <a:p>
            <a:pPr algn="ctr">
              <a:lnSpc>
                <a:spcPct val="200000"/>
              </a:lnSpc>
            </a:pPr>
            <a:r>
              <a:rPr lang="en-US" sz="1700" b="1" dirty="0" smtClean="0">
                <a:ln w="1905"/>
                <a:effectLst/>
                <a:latin typeface="Zapfino"/>
                <a:cs typeface="Zapfino"/>
              </a:rPr>
              <a:t>To see beyond the separation of the physical </a:t>
            </a:r>
          </a:p>
          <a:p>
            <a:pPr algn="ctr">
              <a:lnSpc>
                <a:spcPct val="200000"/>
              </a:lnSpc>
            </a:pPr>
            <a:r>
              <a:rPr lang="en-US" sz="1700" b="1" dirty="0" smtClean="0">
                <a:ln w="1905"/>
                <a:effectLst/>
                <a:latin typeface="Zapfino"/>
                <a:cs typeface="Zapfino"/>
              </a:rPr>
              <a:t>Look within</a:t>
            </a:r>
          </a:p>
          <a:p>
            <a:pPr algn="ctr">
              <a:lnSpc>
                <a:spcPct val="200000"/>
              </a:lnSpc>
            </a:pPr>
            <a:r>
              <a:rPr lang="en-US" sz="1700" b="1" dirty="0" smtClean="0">
                <a:ln w="1905"/>
                <a:effectLst/>
                <a:latin typeface="Zapfino"/>
                <a:cs typeface="Zapfino"/>
              </a:rPr>
              <a:t>View the world through the eyes of the soul ~Enza Currenti ~</a:t>
            </a:r>
            <a:r>
              <a:rPr lang="en-US" sz="1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/>
                <a:latin typeface="American Typewriter Light"/>
                <a:cs typeface="American Typewriter Light"/>
              </a:rPr>
              <a:t> </a:t>
            </a:r>
          </a:p>
          <a:p>
            <a:pPr algn="ctr"/>
            <a:r>
              <a:rPr lang="en-US" sz="1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/>
                <a:latin typeface="American Typewriter Light"/>
                <a:cs typeface="American Typewriter Light"/>
              </a:rPr>
              <a:t>©2013</a:t>
            </a:r>
          </a:p>
        </p:txBody>
      </p:sp>
    </p:spTree>
    <p:extLst>
      <p:ext uri="{BB962C8B-B14F-4D97-AF65-F5344CB8AC3E}">
        <p14:creationId xmlns:p14="http://schemas.microsoft.com/office/powerpoint/2010/main" val="31268655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10-04 at 11.23.56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5" r="959"/>
          <a:stretch/>
        </p:blipFill>
        <p:spPr>
          <a:xfrm>
            <a:off x="2405321" y="1586294"/>
            <a:ext cx="4692896" cy="467681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16712" y="66904"/>
            <a:ext cx="7543957" cy="15193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600" dirty="0" smtClean="0">
                <a:ln w="1905"/>
                <a:effectLst/>
                <a:latin typeface="American Typewriter Condensed"/>
                <a:cs typeface="American Typewriter Condensed"/>
              </a:rPr>
              <a:t>“To see beyond the separation of the physical  </a:t>
            </a:r>
          </a:p>
          <a:p>
            <a:pPr algn="ctr">
              <a:lnSpc>
                <a:spcPct val="120000"/>
              </a:lnSpc>
            </a:pPr>
            <a:r>
              <a:rPr lang="en-US" sz="2600" dirty="0" smtClean="0">
                <a:ln w="1905"/>
                <a:effectLst/>
                <a:latin typeface="American Typewriter Condensed"/>
                <a:cs typeface="American Typewriter Condensed"/>
              </a:rPr>
              <a:t>View the world through the eyes of the soul </a:t>
            </a:r>
          </a:p>
          <a:p>
            <a:pPr algn="ctr">
              <a:lnSpc>
                <a:spcPct val="120000"/>
              </a:lnSpc>
            </a:pPr>
            <a:r>
              <a:rPr lang="en-US" sz="2600" dirty="0">
                <a:ln w="1905"/>
                <a:latin typeface="American Typewriter Condensed"/>
                <a:cs typeface="American Typewriter Condensed"/>
              </a:rPr>
              <a:t>Look within </a:t>
            </a:r>
            <a:r>
              <a:rPr lang="en-US" sz="2600" dirty="0" smtClean="0">
                <a:ln w="1905"/>
                <a:latin typeface="American Typewriter Condensed"/>
                <a:cs typeface="American Typewriter Condensed"/>
              </a:rPr>
              <a:t>&amp; you’ll see </a:t>
            </a:r>
            <a:r>
              <a:rPr lang="en-US" sz="2600" dirty="0">
                <a:ln w="1905"/>
                <a:latin typeface="American Typewriter Condensed"/>
                <a:cs typeface="American Typewriter Condensed"/>
              </a:rPr>
              <a:t>Yin &amp; Yang </a:t>
            </a:r>
            <a:r>
              <a:rPr lang="en-US" sz="2600" dirty="0" smtClean="0">
                <a:ln w="1905"/>
                <a:latin typeface="American Typewriter Condensed"/>
                <a:cs typeface="American Typewriter Condensed"/>
              </a:rPr>
              <a:t>as ONE.”</a:t>
            </a:r>
            <a:endParaRPr lang="en-US" sz="2600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/>
              <a:latin typeface="American Typewriter Condensed"/>
              <a:cs typeface="American Typewriter Condensed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6712" y="6088559"/>
            <a:ext cx="754395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700" b="1" dirty="0" smtClean="0">
                <a:ln w="1905"/>
                <a:effectLst/>
                <a:latin typeface="Zapfino"/>
                <a:cs typeface="Zapfino"/>
              </a:rPr>
              <a:t>~Enza Currenti ~</a:t>
            </a:r>
            <a:r>
              <a:rPr lang="en-US" sz="1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/>
                <a:latin typeface="American Typewriter Light"/>
                <a:cs typeface="American Typewriter Light"/>
              </a:rPr>
              <a:t> </a:t>
            </a:r>
          </a:p>
          <a:p>
            <a:pPr algn="ctr"/>
            <a:r>
              <a:rPr lang="en-US" sz="1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/>
                <a:latin typeface="American Typewriter Light"/>
                <a:cs typeface="American Typewriter Light"/>
              </a:rPr>
              <a:t>©2013</a:t>
            </a:r>
          </a:p>
        </p:txBody>
      </p:sp>
    </p:spTree>
    <p:extLst>
      <p:ext uri="{BB962C8B-B14F-4D97-AF65-F5344CB8AC3E}">
        <p14:creationId xmlns:p14="http://schemas.microsoft.com/office/powerpoint/2010/main" val="495289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talian flag 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8" y="86256"/>
            <a:ext cx="2903413" cy="1855979"/>
          </a:xfrm>
          <a:prstGeom prst="rect">
            <a:avLst/>
          </a:prstGeom>
        </p:spPr>
      </p:pic>
      <p:pic>
        <p:nvPicPr>
          <p:cNvPr id="4" name="Picture 3" descr="italian flag 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097" y="2531546"/>
            <a:ext cx="2038551" cy="1303124"/>
          </a:xfrm>
          <a:prstGeom prst="rect">
            <a:avLst/>
          </a:prstGeom>
        </p:spPr>
      </p:pic>
      <p:pic>
        <p:nvPicPr>
          <p:cNvPr id="5" name="Picture 4" descr="italian flag 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012" y="2531546"/>
            <a:ext cx="2773261" cy="1892435"/>
          </a:xfrm>
          <a:prstGeom prst="rect">
            <a:avLst/>
          </a:prstGeom>
        </p:spPr>
      </p:pic>
      <p:pic>
        <p:nvPicPr>
          <p:cNvPr id="6" name="Picture 5" descr="Screen Shot 2014-01-08 at 2.23.4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012" y="4742641"/>
            <a:ext cx="2773261" cy="1950409"/>
          </a:xfrm>
          <a:prstGeom prst="rect">
            <a:avLst/>
          </a:prstGeom>
        </p:spPr>
      </p:pic>
      <p:pic>
        <p:nvPicPr>
          <p:cNvPr id="8" name="Picture 7" descr="Screen Shot 2014-01-08 at 2.23.22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832" y="86256"/>
            <a:ext cx="2828441" cy="2240783"/>
          </a:xfrm>
          <a:prstGeom prst="rect">
            <a:avLst/>
          </a:prstGeom>
        </p:spPr>
      </p:pic>
      <p:pic>
        <p:nvPicPr>
          <p:cNvPr id="11" name="Picture 10" descr="italian flag 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68" y="4742641"/>
            <a:ext cx="2903413" cy="1855979"/>
          </a:xfrm>
          <a:prstGeom prst="rect">
            <a:avLst/>
          </a:prstGeom>
        </p:spPr>
      </p:pic>
      <p:pic>
        <p:nvPicPr>
          <p:cNvPr id="9" name="Picture 8" descr="Screen Shot 2014-01-08 at 2.20.45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68" y="2327039"/>
            <a:ext cx="2587274" cy="2002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535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talian flag 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24" y="257305"/>
            <a:ext cx="8339282" cy="63496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3370838" y="677657"/>
            <a:ext cx="2710999" cy="109260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114300" h="25400"/>
              <a:bevelB w="82550" h="38100" prst="coolSlant"/>
              <a:contourClr>
                <a:schemeClr val="bg2"/>
              </a:contourClr>
            </a:sp3d>
          </a:bodyPr>
          <a:lstStyle/>
          <a:p>
            <a:pPr algn="ctr"/>
            <a:r>
              <a:rPr lang="en-US" sz="6500" b="1" normalizeH="1" dirty="0" smtClean="0">
                <a:ln w="50800">
                  <a:solidFill>
                    <a:schemeClr val="bg1"/>
                  </a:solidFill>
                </a:ln>
                <a:effectLst>
                  <a:glow rad="101600">
                    <a:srgbClr val="008040">
                      <a:alpha val="75000"/>
                    </a:srgbClr>
                  </a:glow>
                </a:effectLst>
                <a:latin typeface="American Typewriter"/>
                <a:cs typeface="American Typewriter"/>
              </a:rPr>
              <a:t>Speak</a:t>
            </a:r>
            <a:r>
              <a:rPr lang="en-US" sz="5500" b="1" normalizeH="1" dirty="0" smtClean="0">
                <a:ln w="50800">
                  <a:solidFill>
                    <a:schemeClr val="bg1"/>
                  </a:solidFill>
                </a:ln>
                <a:effectLst>
                  <a:glow rad="101600">
                    <a:srgbClr val="008040">
                      <a:alpha val="75000"/>
                    </a:srgbClr>
                  </a:glow>
                </a:effectLst>
                <a:latin typeface="American Typewriter"/>
                <a:cs typeface="American Typewriter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3370838" y="1690405"/>
            <a:ext cx="2637750" cy="93871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114300" h="25400"/>
              <a:bevelB w="82550" h="38100" prst="coolSlant"/>
              <a:contourClr>
                <a:schemeClr val="bg2"/>
              </a:contourClr>
            </a:sp3d>
          </a:bodyPr>
          <a:lstStyle/>
          <a:p>
            <a:pPr algn="ctr"/>
            <a:r>
              <a:rPr lang="en-US" sz="5500" b="1" normalizeH="1" dirty="0" smtClean="0">
                <a:ln w="50800"/>
                <a:solidFill>
                  <a:srgbClr val="FF0000"/>
                </a:solidFill>
                <a:effectLst>
                  <a:glow rad="101600">
                    <a:srgbClr val="008000">
                      <a:alpha val="75000"/>
                    </a:srgbClr>
                  </a:glow>
                </a:effectLst>
                <a:latin typeface="American Typewriter"/>
                <a:cs typeface="American Typewriter"/>
              </a:rPr>
              <a:t>Italian</a:t>
            </a:r>
            <a:endParaRPr lang="en-US" sz="5500" b="1" normalizeH="1" dirty="0">
              <a:ln w="50800"/>
              <a:solidFill>
                <a:srgbClr val="FF0000"/>
              </a:solidFill>
              <a:effectLst>
                <a:glow rad="101600">
                  <a:srgbClr val="008000">
                    <a:alpha val="75000"/>
                  </a:srgbClr>
                </a:glow>
              </a:effectLst>
              <a:latin typeface="American Typewriter"/>
              <a:cs typeface="American Typewriter"/>
            </a:endParaRPr>
          </a:p>
        </p:txBody>
      </p:sp>
      <p:pic>
        <p:nvPicPr>
          <p:cNvPr id="5" name="Picture 4" descr="Screen Shot 2014-01-08 at 10.14.53 AM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322" l="388" r="97868">
                        <a14:foregroundMark x1="58721" y1="16271" x2="59302" y2="17119"/>
                        <a14:foregroundMark x1="24031" y1="61356" x2="20930" y2="70000"/>
                        <a14:foregroundMark x1="41085" y1="7797" x2="41473" y2="38814"/>
                        <a14:backgroundMark x1="76938" y1="5254" x2="77326" y2="45932"/>
                        <a14:backgroundMark x1="22287" y1="33729" x2="9302" y2="61525"/>
                        <a14:backgroundMark x1="45155" y1="62542" x2="31202" y2="96949"/>
                        <a14:backgroundMark x1="5039" y1="5254" x2="31202" y2="5085"/>
                        <a14:backgroundMark x1="30233" y1="10339" x2="30233" y2="9492"/>
                        <a14:backgroundMark x1="89729" y1="78475" x2="87016" y2="972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838" y="2407044"/>
            <a:ext cx="2804708" cy="336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408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talian flag 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24" y="257305"/>
            <a:ext cx="8339282" cy="63496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467130" y="370551"/>
            <a:ext cx="2710999" cy="109260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114300" h="25400"/>
              <a:bevelB w="82550" h="38100" prst="coolSlant"/>
              <a:contourClr>
                <a:schemeClr val="bg2"/>
              </a:contourClr>
            </a:sp3d>
          </a:bodyPr>
          <a:lstStyle/>
          <a:p>
            <a:pPr algn="ctr"/>
            <a:r>
              <a:rPr lang="en-US" sz="6500" b="1" normalizeH="1" dirty="0" smtClean="0">
                <a:ln w="50800">
                  <a:solidFill>
                    <a:schemeClr val="bg1"/>
                  </a:solidFill>
                </a:ln>
                <a:effectLst>
                  <a:glow rad="101600">
                    <a:srgbClr val="008040">
                      <a:alpha val="75000"/>
                    </a:srgbClr>
                  </a:glow>
                </a:effectLst>
                <a:latin typeface="American Typewriter"/>
                <a:cs typeface="American Typewriter"/>
              </a:rPr>
              <a:t>Speak</a:t>
            </a:r>
            <a:r>
              <a:rPr lang="en-US" sz="5500" b="1" normalizeH="1" dirty="0" smtClean="0">
                <a:ln w="50800">
                  <a:solidFill>
                    <a:schemeClr val="bg1"/>
                  </a:solidFill>
                </a:ln>
                <a:effectLst>
                  <a:glow rad="101600">
                    <a:srgbClr val="008040">
                      <a:alpha val="75000"/>
                    </a:srgbClr>
                  </a:glow>
                </a:effectLst>
                <a:latin typeface="American Typewriter"/>
                <a:cs typeface="American Typewriter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467130" y="1341798"/>
            <a:ext cx="2637750" cy="93871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114300" h="25400"/>
              <a:bevelB w="82550" h="38100" prst="coolSlant"/>
              <a:contourClr>
                <a:schemeClr val="bg2"/>
              </a:contourClr>
            </a:sp3d>
          </a:bodyPr>
          <a:lstStyle/>
          <a:p>
            <a:pPr algn="ctr"/>
            <a:r>
              <a:rPr lang="en-US" sz="5500" b="1" normalizeH="1" dirty="0" smtClean="0">
                <a:ln w="50800"/>
                <a:solidFill>
                  <a:srgbClr val="FF0000"/>
                </a:solidFill>
                <a:effectLst>
                  <a:glow rad="101600">
                    <a:srgbClr val="008000">
                      <a:alpha val="75000"/>
                    </a:srgbClr>
                  </a:glow>
                </a:effectLst>
                <a:latin typeface="American Typewriter"/>
                <a:cs typeface="American Typewriter"/>
              </a:rPr>
              <a:t>Italian</a:t>
            </a:r>
            <a:endParaRPr lang="en-US" sz="5500" b="1" normalizeH="1" dirty="0">
              <a:ln w="50800"/>
              <a:solidFill>
                <a:srgbClr val="FF0000"/>
              </a:solidFill>
              <a:effectLst>
                <a:glow rad="101600">
                  <a:srgbClr val="008000">
                    <a:alpha val="75000"/>
                  </a:srgbClr>
                </a:glow>
              </a:effectLst>
              <a:latin typeface="American Typewriter"/>
              <a:cs typeface="American Typewriter"/>
            </a:endParaRPr>
          </a:p>
        </p:txBody>
      </p:sp>
      <p:pic>
        <p:nvPicPr>
          <p:cNvPr id="5" name="Picture 4" descr="Screen Shot 2014-01-08 at 10.14.53 AM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322" l="388" r="97868">
                        <a14:foregroundMark x1="58721" y1="16271" x2="59302" y2="17119"/>
                        <a14:foregroundMark x1="24031" y1="61356" x2="20930" y2="70000"/>
                        <a14:foregroundMark x1="41085" y1="7797" x2="41473" y2="38814"/>
                        <a14:backgroundMark x1="76938" y1="5254" x2="77326" y2="45932"/>
                        <a14:backgroundMark x1="22287" y1="33729" x2="9302" y2="61525"/>
                        <a14:backgroundMark x1="45155" y1="62542" x2="31202" y2="96949"/>
                        <a14:backgroundMark x1="5039" y1="5254" x2="31202" y2="5085"/>
                        <a14:backgroundMark x1="30233" y1="10339" x2="30233" y2="9492"/>
                        <a14:backgroundMark x1="89729" y1="78475" x2="87016" y2="972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838" y="2407044"/>
            <a:ext cx="2804708" cy="3367223"/>
          </a:xfrm>
          <a:prstGeom prst="rect">
            <a:avLst/>
          </a:prstGeom>
        </p:spPr>
      </p:pic>
      <p:pic>
        <p:nvPicPr>
          <p:cNvPr id="3" name="Picture 2" descr="Screen Shot 2014-01-08 at 2.47.51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056" y="370551"/>
            <a:ext cx="2183372" cy="167663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rot="20002320">
            <a:off x="3165830" y="1538141"/>
            <a:ext cx="8222228" cy="195438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127000" h="38100" prst="coolSlant"/>
            </a:sp3d>
          </a:bodyPr>
          <a:lstStyle/>
          <a:p>
            <a:pPr algn="ctr"/>
            <a:r>
              <a:rPr lang="en-US" sz="5500" b="1" cap="all" normalizeH="1" dirty="0" smtClean="0">
                <a:ln w="50800">
                  <a:noFill/>
                </a:ln>
                <a:solidFill>
                  <a:schemeClr val="bg1"/>
                </a:solidFill>
                <a:effectLst>
                  <a:outerShdw blurRad="50800" dist="165100" dir="2700000" algn="tl" rotWithShape="0">
                    <a:srgbClr val="000000">
                      <a:alpha val="0"/>
                    </a:srgbClr>
                  </a:outerShdw>
                </a:effectLst>
                <a:latin typeface="Zapf Dingbats" charset="2"/>
                <a:cs typeface="Zapf Dingbats" charset="2"/>
              </a:rPr>
              <a:t>    4</a:t>
            </a:r>
            <a:r>
              <a:rPr lang="en-US" sz="2200" b="1" cap="all" normalizeH="1" dirty="0" smtClean="0">
                <a:ln w="50800">
                  <a:noFill/>
                </a:ln>
                <a:solidFill>
                  <a:schemeClr val="bg1"/>
                </a:solidFill>
                <a:effectLst>
                  <a:outerShdw blurRad="50800" dist="165100" dir="2700000" algn="tl" rotWithShape="0">
                    <a:srgbClr val="000000">
                      <a:alpha val="0"/>
                    </a:srgbClr>
                  </a:outerShdw>
                </a:effectLst>
                <a:latin typeface="Zapf Dingbats" charset="2"/>
                <a:cs typeface="Zapf Dingbats" charset="2"/>
              </a:rPr>
              <a:t> </a:t>
            </a:r>
          </a:p>
          <a:p>
            <a:pPr algn="ctr"/>
            <a:r>
              <a:rPr lang="en-US" sz="4400" b="1" cap="all" normalizeH="1" dirty="0" smtClean="0">
                <a:ln w="50800">
                  <a:noFill/>
                </a:ln>
                <a:solidFill>
                  <a:schemeClr val="bg1"/>
                </a:solidFill>
                <a:effectLst>
                  <a:outerShdw blurRad="50800" dist="165100" dir="2700000" algn="tl" rotWithShape="0">
                    <a:srgbClr val="000000">
                      <a:alpha val="0"/>
                    </a:srgbClr>
                  </a:outerShdw>
                </a:effectLst>
                <a:latin typeface="American Typewriter"/>
                <a:cs typeface="American Typewriter"/>
              </a:rPr>
              <a:t>JOIN US!</a:t>
            </a:r>
          </a:p>
          <a:p>
            <a:pPr algn="ctr"/>
            <a:endParaRPr lang="en-US" sz="2200" cap="all" normalizeH="1" dirty="0">
              <a:ln w="50800">
                <a:noFill/>
              </a:ln>
              <a:solidFill>
                <a:schemeClr val="bg1"/>
              </a:solidFill>
              <a:effectLst>
                <a:outerShdw blurRad="50800" dist="165100" dir="2700000" algn="tl" rotWithShape="0">
                  <a:srgbClr val="000000">
                    <a:alpha val="0"/>
                  </a:srgbClr>
                </a:outerShdw>
              </a:effectLst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-72065" y="2712317"/>
            <a:ext cx="4136765" cy="3608160"/>
            <a:chOff x="-206495" y="1521947"/>
            <a:chExt cx="4136765" cy="3608160"/>
          </a:xfrm>
        </p:grpSpPr>
        <p:sp>
          <p:nvSpPr>
            <p:cNvPr id="9" name="Rectangle 8"/>
            <p:cNvSpPr/>
            <p:nvPr/>
          </p:nvSpPr>
          <p:spPr>
            <a:xfrm rot="20002320">
              <a:off x="-170525" y="1521947"/>
              <a:ext cx="3978727" cy="89255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127000" h="38100" prst="coolSlant"/>
              </a:sp3d>
            </a:bodyPr>
            <a:lstStyle/>
            <a:p>
              <a:pPr algn="ctr"/>
              <a:r>
                <a:rPr lang="en-US" sz="2600" b="1" cap="all" normalizeH="1" dirty="0" smtClean="0">
                  <a:ln w="50800">
                    <a:noFill/>
                  </a:ln>
                  <a:solidFill>
                    <a:schemeClr val="bg1"/>
                  </a:solidFill>
                  <a:effectLst>
                    <a:outerShdw blurRad="50800" dist="165100" dir="2700000" algn="tl" rotWithShape="0">
                      <a:srgbClr val="000000">
                        <a:alpha val="0"/>
                      </a:srgbClr>
                    </a:outerShdw>
                  </a:effectLst>
                  <a:latin typeface="Zapf Dingbats" charset="2"/>
                  <a:cs typeface="Zapf Dingbats" charset="2"/>
                </a:rPr>
                <a:t>4 </a:t>
              </a:r>
              <a:r>
                <a:rPr lang="en-US" sz="2600" b="1" cap="all" normalizeH="1" dirty="0" smtClean="0">
                  <a:ln w="50800">
                    <a:noFill/>
                  </a:ln>
                  <a:solidFill>
                    <a:schemeClr val="bg1"/>
                  </a:solidFill>
                  <a:effectLst>
                    <a:outerShdw blurRad="50800" dist="165100" dir="2700000" algn="tl" rotWithShape="0">
                      <a:srgbClr val="000000">
                        <a:alpha val="0"/>
                      </a:srgbClr>
                    </a:outerShdw>
                  </a:effectLst>
                  <a:latin typeface="American Typewriter"/>
                  <a:cs typeface="American Typewriter"/>
                </a:rPr>
                <a:t>Beginners</a:t>
              </a:r>
            </a:p>
            <a:p>
              <a:pPr algn="ctr"/>
              <a:endParaRPr lang="en-US" sz="2600" cap="all" normalizeH="1" dirty="0">
                <a:ln w="50800">
                  <a:noFill/>
                </a:ln>
                <a:solidFill>
                  <a:schemeClr val="bg1"/>
                </a:solidFill>
                <a:effectLst>
                  <a:outerShdw blurRad="50800" dist="165100" dir="2700000" algn="tl" rotWithShape="0">
                    <a:srgbClr val="000000">
                      <a:alpha val="0"/>
                    </a:srgbClr>
                  </a:outerShdw>
                </a:effectLst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20002320">
              <a:off x="-206495" y="2975670"/>
              <a:ext cx="4136765" cy="76944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127000" h="38100" prst="coolSlant"/>
              </a:sp3d>
            </a:bodyPr>
            <a:lstStyle/>
            <a:p>
              <a:pPr algn="ctr"/>
              <a:r>
                <a:rPr lang="en-US" sz="2200" b="1" cap="all" normalizeH="1" dirty="0" smtClean="0">
                  <a:ln w="50800">
                    <a:noFill/>
                  </a:ln>
                  <a:solidFill>
                    <a:schemeClr val="bg1"/>
                  </a:solidFill>
                  <a:effectLst>
                    <a:outerShdw blurRad="50800" dist="165100" dir="2700000" algn="tl" rotWithShape="0">
                      <a:srgbClr val="000000">
                        <a:alpha val="0"/>
                      </a:srgbClr>
                    </a:outerShdw>
                  </a:effectLst>
                  <a:latin typeface="Zapf Dingbats" charset="2"/>
                  <a:cs typeface="Zapf Dingbats" charset="2"/>
                </a:rPr>
                <a:t>4 </a:t>
              </a:r>
              <a:r>
                <a:rPr lang="en-US" sz="2200" b="1" cap="all" normalizeH="1" dirty="0" smtClean="0">
                  <a:ln w="50800">
                    <a:noFill/>
                  </a:ln>
                  <a:solidFill>
                    <a:schemeClr val="bg1"/>
                  </a:solidFill>
                  <a:effectLst>
                    <a:outerShdw blurRad="50800" dist="165100" dir="2700000" algn="tl" rotWithShape="0">
                      <a:srgbClr val="000000">
                        <a:alpha val="0"/>
                      </a:srgbClr>
                    </a:outerShdw>
                  </a:effectLst>
                  <a:latin typeface="American Typewriter"/>
                  <a:cs typeface="American Typewriter"/>
                </a:rPr>
                <a:t>Intermediate</a:t>
              </a:r>
            </a:p>
            <a:p>
              <a:pPr algn="ctr"/>
              <a:endParaRPr lang="en-US" sz="2200" cap="all" normalizeH="1" dirty="0">
                <a:ln w="50800">
                  <a:noFill/>
                </a:ln>
                <a:solidFill>
                  <a:schemeClr val="bg1"/>
                </a:solidFill>
                <a:effectLst>
                  <a:outerShdw blurRad="50800" dist="165100" dir="2700000" algn="tl" rotWithShape="0">
                    <a:srgbClr val="000000">
                      <a:alpha val="0"/>
                    </a:srgbClr>
                  </a:outerShdw>
                </a:effectLst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20002320">
              <a:off x="-6696" y="4299110"/>
              <a:ext cx="3637826" cy="83099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127000" h="38100" prst="coolSlant"/>
              </a:sp3d>
            </a:bodyPr>
            <a:lstStyle/>
            <a:p>
              <a:pPr algn="ctr"/>
              <a:r>
                <a:rPr lang="en-US" sz="2200" b="1" cap="all" normalizeH="1" dirty="0" smtClean="0">
                  <a:ln w="50800">
                    <a:noFill/>
                  </a:ln>
                  <a:solidFill>
                    <a:schemeClr val="bg1"/>
                  </a:solidFill>
                  <a:effectLst>
                    <a:outerShdw blurRad="50800" dist="165100" dir="2700000" algn="tl" rotWithShape="0">
                      <a:srgbClr val="000000">
                        <a:alpha val="0"/>
                      </a:srgbClr>
                    </a:outerShdw>
                  </a:effectLst>
                  <a:latin typeface="Zapf Dingbats" charset="2"/>
                  <a:cs typeface="Zapf Dingbats" charset="2"/>
                </a:rPr>
                <a:t>4 </a:t>
              </a:r>
              <a:r>
                <a:rPr lang="en-US" sz="2600" b="1" cap="all" normalizeH="1" dirty="0" smtClean="0">
                  <a:ln w="50800">
                    <a:noFill/>
                  </a:ln>
                  <a:solidFill>
                    <a:schemeClr val="bg1"/>
                  </a:solidFill>
                  <a:effectLst>
                    <a:outerShdw blurRad="50800" dist="165100" dir="2700000" algn="tl" rotWithShape="0">
                      <a:srgbClr val="000000">
                        <a:alpha val="0"/>
                      </a:srgbClr>
                    </a:outerShdw>
                  </a:effectLst>
                  <a:latin typeface="American Typewriter"/>
                  <a:cs typeface="American Typewriter"/>
                </a:rPr>
                <a:t>Advanced</a:t>
              </a:r>
            </a:p>
            <a:p>
              <a:pPr algn="ctr"/>
              <a:endParaRPr lang="en-US" sz="2200" cap="all" normalizeH="1" dirty="0">
                <a:ln w="50800">
                  <a:noFill/>
                </a:ln>
                <a:solidFill>
                  <a:schemeClr val="bg1"/>
                </a:solidFill>
                <a:effectLst>
                  <a:outerShdw blurRad="50800" dist="165100" dir="2700000" algn="tl" rotWithShape="0">
                    <a:srgbClr val="000000">
                      <a:alpha val="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7790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talian flag 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24" y="257305"/>
            <a:ext cx="8339282" cy="63496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3370838" y="677657"/>
            <a:ext cx="2710999" cy="109260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114300" h="25400"/>
              <a:bevelB w="82550" h="38100" prst="coolSlant"/>
              <a:contourClr>
                <a:schemeClr val="bg2"/>
              </a:contourClr>
            </a:sp3d>
          </a:bodyPr>
          <a:lstStyle/>
          <a:p>
            <a:pPr algn="ctr"/>
            <a:r>
              <a:rPr lang="en-US" sz="6500" b="1" normalizeH="1" dirty="0" smtClean="0">
                <a:ln w="50800">
                  <a:solidFill>
                    <a:schemeClr val="bg1"/>
                  </a:solidFill>
                </a:ln>
                <a:effectLst>
                  <a:glow rad="101600">
                    <a:srgbClr val="008040">
                      <a:alpha val="75000"/>
                    </a:srgbClr>
                  </a:glow>
                </a:effectLst>
                <a:latin typeface="American Typewriter"/>
                <a:cs typeface="American Typewriter"/>
              </a:rPr>
              <a:t>Speak</a:t>
            </a:r>
            <a:r>
              <a:rPr lang="en-US" sz="5500" b="1" normalizeH="1" dirty="0" smtClean="0">
                <a:ln w="50800">
                  <a:solidFill>
                    <a:schemeClr val="bg1"/>
                  </a:solidFill>
                </a:ln>
                <a:effectLst>
                  <a:glow rad="101600">
                    <a:srgbClr val="008040">
                      <a:alpha val="75000"/>
                    </a:srgbClr>
                  </a:glow>
                </a:effectLst>
                <a:latin typeface="American Typewriter"/>
                <a:cs typeface="American Typewriter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3370838" y="1690405"/>
            <a:ext cx="2637750" cy="93871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114300" h="25400"/>
              <a:bevelB w="82550" h="38100" prst="coolSlant"/>
              <a:contourClr>
                <a:schemeClr val="bg2"/>
              </a:contourClr>
            </a:sp3d>
          </a:bodyPr>
          <a:lstStyle/>
          <a:p>
            <a:pPr algn="ctr"/>
            <a:r>
              <a:rPr lang="en-US" sz="5500" b="1" normalizeH="1" dirty="0" smtClean="0">
                <a:ln w="50800"/>
                <a:solidFill>
                  <a:srgbClr val="FF0000"/>
                </a:solidFill>
                <a:effectLst>
                  <a:glow rad="101600">
                    <a:srgbClr val="008000">
                      <a:alpha val="75000"/>
                    </a:srgbClr>
                  </a:glow>
                </a:effectLst>
                <a:latin typeface="American Typewriter"/>
                <a:cs typeface="American Typewriter"/>
              </a:rPr>
              <a:t>Italian</a:t>
            </a:r>
            <a:endParaRPr lang="en-US" sz="5500" b="1" normalizeH="1" dirty="0">
              <a:ln w="50800"/>
              <a:solidFill>
                <a:srgbClr val="FF0000"/>
              </a:solidFill>
              <a:effectLst>
                <a:glow rad="101600">
                  <a:srgbClr val="008000">
                    <a:alpha val="75000"/>
                  </a:srgbClr>
                </a:glow>
              </a:effectLst>
              <a:latin typeface="American Typewriter"/>
              <a:cs typeface="American Typewriter"/>
            </a:endParaRPr>
          </a:p>
        </p:txBody>
      </p:sp>
      <p:pic>
        <p:nvPicPr>
          <p:cNvPr id="5" name="Picture 4" descr="Screen Shot 2014-01-08 at 10.14.53 AM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322" l="388" r="97868">
                        <a14:foregroundMark x1="58721" y1="16271" x2="59302" y2="17119"/>
                        <a14:foregroundMark x1="24031" y1="61356" x2="20930" y2="70000"/>
                        <a14:foregroundMark x1="41085" y1="7797" x2="41473" y2="38814"/>
                        <a14:backgroundMark x1="76938" y1="5254" x2="77326" y2="45932"/>
                        <a14:backgroundMark x1="22287" y1="33729" x2="9302" y2="61525"/>
                        <a14:backgroundMark x1="45155" y1="62542" x2="31202" y2="96949"/>
                        <a14:backgroundMark x1="5039" y1="5254" x2="31202" y2="5085"/>
                        <a14:backgroundMark x1="30233" y1="10339" x2="30233" y2="9492"/>
                        <a14:backgroundMark x1="89729" y1="78475" x2="87016" y2="972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838" y="2407044"/>
            <a:ext cx="2804708" cy="3367223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-206495" y="1521947"/>
            <a:ext cx="4136765" cy="3608160"/>
            <a:chOff x="-206495" y="1521947"/>
            <a:chExt cx="4136765" cy="3608160"/>
          </a:xfrm>
        </p:grpSpPr>
        <p:sp>
          <p:nvSpPr>
            <p:cNvPr id="7" name="Rectangle 6"/>
            <p:cNvSpPr/>
            <p:nvPr/>
          </p:nvSpPr>
          <p:spPr>
            <a:xfrm rot="20002320">
              <a:off x="-170525" y="1521947"/>
              <a:ext cx="3978727" cy="89255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127000" h="38100" prst="coolSlant"/>
              </a:sp3d>
            </a:bodyPr>
            <a:lstStyle/>
            <a:p>
              <a:pPr algn="ctr"/>
              <a:r>
                <a:rPr lang="en-US" sz="2600" b="1" cap="all" normalizeH="1" dirty="0" smtClean="0">
                  <a:ln w="50800">
                    <a:noFill/>
                  </a:ln>
                  <a:solidFill>
                    <a:schemeClr val="bg1"/>
                  </a:solidFill>
                  <a:effectLst>
                    <a:outerShdw blurRad="50800" dist="165100" dir="2700000" algn="tl" rotWithShape="0">
                      <a:srgbClr val="000000">
                        <a:alpha val="0"/>
                      </a:srgbClr>
                    </a:outerShdw>
                  </a:effectLst>
                  <a:latin typeface="Zapf Dingbats" charset="2"/>
                  <a:cs typeface="Zapf Dingbats" charset="2"/>
                </a:rPr>
                <a:t>4 </a:t>
              </a:r>
              <a:r>
                <a:rPr lang="en-US" sz="2600" b="1" cap="all" normalizeH="1" dirty="0" smtClean="0">
                  <a:ln w="50800">
                    <a:noFill/>
                  </a:ln>
                  <a:solidFill>
                    <a:schemeClr val="bg1"/>
                  </a:solidFill>
                  <a:effectLst>
                    <a:outerShdw blurRad="50800" dist="165100" dir="2700000" algn="tl" rotWithShape="0">
                      <a:srgbClr val="000000">
                        <a:alpha val="0"/>
                      </a:srgbClr>
                    </a:outerShdw>
                  </a:effectLst>
                  <a:latin typeface="American Typewriter"/>
                  <a:cs typeface="American Typewriter"/>
                </a:rPr>
                <a:t>Beginners</a:t>
              </a:r>
            </a:p>
            <a:p>
              <a:pPr algn="ctr"/>
              <a:endParaRPr lang="en-US" sz="2600" cap="all" normalizeH="1" dirty="0">
                <a:ln w="50800">
                  <a:noFill/>
                </a:ln>
                <a:solidFill>
                  <a:schemeClr val="bg1"/>
                </a:solidFill>
                <a:effectLst>
                  <a:outerShdw blurRad="50800" dist="165100" dir="2700000" algn="tl" rotWithShape="0">
                    <a:srgbClr val="000000">
                      <a:alpha val="0"/>
                    </a:srgbClr>
                  </a:outerShdw>
                </a:effectLst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rot="20002320">
              <a:off x="-206495" y="2975670"/>
              <a:ext cx="4136765" cy="76944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127000" h="38100" prst="coolSlant"/>
              </a:sp3d>
            </a:bodyPr>
            <a:lstStyle/>
            <a:p>
              <a:pPr algn="ctr"/>
              <a:r>
                <a:rPr lang="en-US" sz="2200" b="1" cap="all" normalizeH="1" dirty="0" smtClean="0">
                  <a:ln w="50800">
                    <a:noFill/>
                  </a:ln>
                  <a:solidFill>
                    <a:schemeClr val="bg1"/>
                  </a:solidFill>
                  <a:effectLst>
                    <a:outerShdw blurRad="50800" dist="165100" dir="2700000" algn="tl" rotWithShape="0">
                      <a:srgbClr val="000000">
                        <a:alpha val="0"/>
                      </a:srgbClr>
                    </a:outerShdw>
                  </a:effectLst>
                  <a:latin typeface="Zapf Dingbats" charset="2"/>
                  <a:cs typeface="Zapf Dingbats" charset="2"/>
                </a:rPr>
                <a:t>4 </a:t>
              </a:r>
              <a:r>
                <a:rPr lang="en-US" sz="2200" b="1" cap="all" normalizeH="1" dirty="0" smtClean="0">
                  <a:ln w="50800">
                    <a:noFill/>
                  </a:ln>
                  <a:solidFill>
                    <a:schemeClr val="bg1"/>
                  </a:solidFill>
                  <a:effectLst>
                    <a:outerShdw blurRad="50800" dist="165100" dir="2700000" algn="tl" rotWithShape="0">
                      <a:srgbClr val="000000">
                        <a:alpha val="0"/>
                      </a:srgbClr>
                    </a:outerShdw>
                  </a:effectLst>
                  <a:latin typeface="American Typewriter"/>
                  <a:cs typeface="American Typewriter"/>
                </a:rPr>
                <a:t>Intermediate</a:t>
              </a:r>
            </a:p>
            <a:p>
              <a:pPr algn="ctr"/>
              <a:endParaRPr lang="en-US" sz="2200" cap="all" normalizeH="1" dirty="0">
                <a:ln w="50800">
                  <a:noFill/>
                </a:ln>
                <a:solidFill>
                  <a:schemeClr val="bg1"/>
                </a:solidFill>
                <a:effectLst>
                  <a:outerShdw blurRad="50800" dist="165100" dir="2700000" algn="tl" rotWithShape="0">
                    <a:srgbClr val="000000">
                      <a:alpha val="0"/>
                    </a:srgbClr>
                  </a:outerShdw>
                </a:effectLst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 rot="20002320">
              <a:off x="-6696" y="4299110"/>
              <a:ext cx="3637826" cy="83099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127000" h="38100" prst="coolSlant"/>
              </a:sp3d>
            </a:bodyPr>
            <a:lstStyle/>
            <a:p>
              <a:pPr algn="ctr"/>
              <a:r>
                <a:rPr lang="en-US" sz="2200" b="1" cap="all" normalizeH="1" dirty="0" smtClean="0">
                  <a:ln w="50800">
                    <a:noFill/>
                  </a:ln>
                  <a:solidFill>
                    <a:schemeClr val="bg1"/>
                  </a:solidFill>
                  <a:effectLst>
                    <a:outerShdw blurRad="50800" dist="165100" dir="2700000" algn="tl" rotWithShape="0">
                      <a:srgbClr val="000000">
                        <a:alpha val="0"/>
                      </a:srgbClr>
                    </a:outerShdw>
                  </a:effectLst>
                  <a:latin typeface="Zapf Dingbats" charset="2"/>
                  <a:cs typeface="Zapf Dingbats" charset="2"/>
                </a:rPr>
                <a:t>4 </a:t>
              </a:r>
              <a:r>
                <a:rPr lang="en-US" sz="2600" b="1" cap="all" normalizeH="1" dirty="0" smtClean="0">
                  <a:ln w="50800">
                    <a:noFill/>
                  </a:ln>
                  <a:solidFill>
                    <a:schemeClr val="bg1"/>
                  </a:solidFill>
                  <a:effectLst>
                    <a:outerShdw blurRad="50800" dist="165100" dir="2700000" algn="tl" rotWithShape="0">
                      <a:srgbClr val="000000">
                        <a:alpha val="0"/>
                      </a:srgbClr>
                    </a:outerShdw>
                  </a:effectLst>
                  <a:latin typeface="American Typewriter"/>
                  <a:cs typeface="American Typewriter"/>
                </a:rPr>
                <a:t>Advanced</a:t>
              </a:r>
            </a:p>
            <a:p>
              <a:pPr algn="ctr"/>
              <a:endParaRPr lang="en-US" sz="2200" cap="all" normalizeH="1" dirty="0">
                <a:ln w="50800">
                  <a:noFill/>
                </a:ln>
                <a:solidFill>
                  <a:schemeClr val="bg1"/>
                </a:solidFill>
                <a:effectLst>
                  <a:outerShdw blurRad="50800" dist="165100" dir="2700000" algn="tl" rotWithShape="0">
                    <a:srgbClr val="000000">
                      <a:alpha val="0"/>
                    </a:srgbClr>
                  </a:outerShdw>
                </a:effectLst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 rot="20002320">
            <a:off x="3165830" y="1538141"/>
            <a:ext cx="8222228" cy="195438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127000" h="38100" prst="coolSlant"/>
            </a:sp3d>
          </a:bodyPr>
          <a:lstStyle/>
          <a:p>
            <a:pPr algn="ctr"/>
            <a:r>
              <a:rPr lang="en-US" sz="5500" b="1" cap="all" normalizeH="1" dirty="0" smtClean="0">
                <a:ln w="50800">
                  <a:noFill/>
                </a:ln>
                <a:solidFill>
                  <a:schemeClr val="bg1"/>
                </a:solidFill>
                <a:effectLst>
                  <a:outerShdw blurRad="50800" dist="165100" dir="2700000" algn="tl" rotWithShape="0">
                    <a:srgbClr val="000000">
                      <a:alpha val="0"/>
                    </a:srgbClr>
                  </a:outerShdw>
                </a:effectLst>
                <a:latin typeface="Zapf Dingbats" charset="2"/>
                <a:cs typeface="Zapf Dingbats" charset="2"/>
              </a:rPr>
              <a:t>    4</a:t>
            </a:r>
            <a:r>
              <a:rPr lang="en-US" sz="2200" b="1" cap="all" normalizeH="1" dirty="0" smtClean="0">
                <a:ln w="50800">
                  <a:noFill/>
                </a:ln>
                <a:solidFill>
                  <a:schemeClr val="bg1"/>
                </a:solidFill>
                <a:effectLst>
                  <a:outerShdw blurRad="50800" dist="165100" dir="2700000" algn="tl" rotWithShape="0">
                    <a:srgbClr val="000000">
                      <a:alpha val="0"/>
                    </a:srgbClr>
                  </a:outerShdw>
                </a:effectLst>
                <a:latin typeface="Zapf Dingbats" charset="2"/>
                <a:cs typeface="Zapf Dingbats" charset="2"/>
              </a:rPr>
              <a:t> </a:t>
            </a:r>
          </a:p>
          <a:p>
            <a:pPr algn="ctr"/>
            <a:r>
              <a:rPr lang="en-US" sz="4400" b="1" cap="all" normalizeH="1" dirty="0" smtClean="0">
                <a:ln w="50800">
                  <a:noFill/>
                </a:ln>
                <a:solidFill>
                  <a:schemeClr val="bg1"/>
                </a:solidFill>
                <a:effectLst>
                  <a:outerShdw blurRad="50800" dist="165100" dir="2700000" algn="tl" rotWithShape="0">
                    <a:srgbClr val="000000">
                      <a:alpha val="0"/>
                    </a:srgbClr>
                  </a:outerShdw>
                </a:effectLst>
                <a:latin typeface="American Typewriter"/>
                <a:cs typeface="American Typewriter"/>
              </a:rPr>
              <a:t>JOIN US!</a:t>
            </a:r>
          </a:p>
          <a:p>
            <a:pPr algn="ctr"/>
            <a:endParaRPr lang="en-US" sz="2200" cap="all" normalizeH="1" dirty="0">
              <a:ln w="50800">
                <a:noFill/>
              </a:ln>
              <a:solidFill>
                <a:schemeClr val="bg1"/>
              </a:solidFill>
              <a:effectLst>
                <a:outerShdw blurRad="50800" dist="165100" dir="2700000" algn="tl" rotWithShape="0">
                  <a:srgbClr val="000000">
                    <a:alpha val="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9815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talian flag 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24" y="257305"/>
            <a:ext cx="8339282" cy="63496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3370838" y="677657"/>
            <a:ext cx="2710999" cy="109260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114300" h="25400"/>
              <a:bevelB w="82550" h="38100" prst="coolSlant"/>
              <a:contourClr>
                <a:schemeClr val="bg2"/>
              </a:contourClr>
            </a:sp3d>
          </a:bodyPr>
          <a:lstStyle/>
          <a:p>
            <a:pPr algn="ctr"/>
            <a:r>
              <a:rPr lang="en-US" sz="6500" b="1" normalizeH="1" dirty="0" smtClean="0">
                <a:ln w="50800">
                  <a:solidFill>
                    <a:schemeClr val="bg1"/>
                  </a:solidFill>
                </a:ln>
                <a:effectLst>
                  <a:glow rad="101600">
                    <a:srgbClr val="008040">
                      <a:alpha val="75000"/>
                    </a:srgbClr>
                  </a:glow>
                </a:effectLst>
                <a:latin typeface="American Typewriter"/>
                <a:cs typeface="American Typewriter"/>
              </a:rPr>
              <a:t>Speak</a:t>
            </a:r>
            <a:r>
              <a:rPr lang="en-US" sz="5500" b="1" normalizeH="1" dirty="0" smtClean="0">
                <a:ln w="50800">
                  <a:solidFill>
                    <a:schemeClr val="bg1"/>
                  </a:solidFill>
                </a:ln>
                <a:effectLst>
                  <a:glow rad="101600">
                    <a:srgbClr val="008040">
                      <a:alpha val="75000"/>
                    </a:srgbClr>
                  </a:glow>
                </a:effectLst>
                <a:latin typeface="American Typewriter"/>
                <a:cs typeface="American Typewriter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3370838" y="1690405"/>
            <a:ext cx="2637750" cy="93871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114300" h="25400"/>
              <a:bevelB w="82550" h="38100" prst="coolSlant"/>
              <a:contourClr>
                <a:schemeClr val="bg2"/>
              </a:contourClr>
            </a:sp3d>
          </a:bodyPr>
          <a:lstStyle/>
          <a:p>
            <a:pPr algn="ctr"/>
            <a:r>
              <a:rPr lang="en-US" sz="5500" b="1" normalizeH="1" dirty="0" smtClean="0">
                <a:ln w="50800"/>
                <a:solidFill>
                  <a:srgbClr val="FF0000"/>
                </a:solidFill>
                <a:effectLst>
                  <a:glow rad="101600">
                    <a:srgbClr val="008000">
                      <a:alpha val="75000"/>
                    </a:srgbClr>
                  </a:glow>
                </a:effectLst>
                <a:latin typeface="American Typewriter"/>
                <a:cs typeface="American Typewriter"/>
              </a:rPr>
              <a:t>Italian</a:t>
            </a:r>
            <a:endParaRPr lang="en-US" sz="5500" b="1" normalizeH="1" dirty="0">
              <a:ln w="50800"/>
              <a:solidFill>
                <a:srgbClr val="FF0000"/>
              </a:solidFill>
              <a:effectLst>
                <a:glow rad="101600">
                  <a:srgbClr val="008000">
                    <a:alpha val="75000"/>
                  </a:srgbClr>
                </a:glow>
              </a:effectLst>
              <a:latin typeface="American Typewriter"/>
              <a:cs typeface="American Typewriter"/>
            </a:endParaRPr>
          </a:p>
        </p:txBody>
      </p:sp>
      <p:pic>
        <p:nvPicPr>
          <p:cNvPr id="5" name="Picture 4" descr="Screen Shot 2014-01-08 at 10.14.53 AM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322" l="388" r="97868">
                        <a14:foregroundMark x1="58721" y1="16271" x2="59302" y2="17119"/>
                        <a14:foregroundMark x1="24031" y1="61356" x2="20930" y2="70000"/>
                        <a14:foregroundMark x1="41085" y1="7797" x2="41473" y2="38814"/>
                        <a14:backgroundMark x1="76938" y1="5254" x2="77326" y2="45932"/>
                        <a14:backgroundMark x1="22287" y1="33729" x2="9302" y2="61525"/>
                        <a14:backgroundMark x1="45155" y1="62542" x2="31202" y2="96949"/>
                        <a14:backgroundMark x1="5039" y1="5254" x2="31202" y2="5085"/>
                        <a14:backgroundMark x1="30233" y1="10339" x2="30233" y2="9492"/>
                        <a14:backgroundMark x1="89729" y1="78475" x2="87016" y2="972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838" y="2407044"/>
            <a:ext cx="2804708" cy="3367223"/>
          </a:xfrm>
          <a:prstGeom prst="rect">
            <a:avLst/>
          </a:prstGeom>
        </p:spPr>
      </p:pic>
      <p:pic>
        <p:nvPicPr>
          <p:cNvPr id="3" name="Picture 2" descr="Screen Shot 2014-01-08 at 10.50.07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342" y="3419662"/>
            <a:ext cx="2026407" cy="29347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88778" y="360723"/>
            <a:ext cx="2582758" cy="190821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127000" h="38100" prst="coolSlant"/>
            </a:sp3d>
          </a:bodyPr>
          <a:lstStyle/>
          <a:p>
            <a:pPr algn="ctr"/>
            <a:r>
              <a:rPr lang="en-US" sz="4400" b="1" cap="all" normalizeH="1" dirty="0" smtClean="0">
                <a:ln w="50800">
                  <a:noFill/>
                </a:ln>
                <a:solidFill>
                  <a:schemeClr val="bg1"/>
                </a:solidFill>
                <a:effectLst>
                  <a:outerShdw blurRad="50800" dist="165100" dir="2700000" algn="tl" rotWithShape="0">
                    <a:srgbClr val="000000">
                      <a:alpha val="0"/>
                    </a:srgbClr>
                  </a:outerShdw>
                </a:effectLst>
                <a:latin typeface="American Typewriter"/>
                <a:cs typeface="American Typewriter"/>
              </a:rPr>
              <a:t>Lesson </a:t>
            </a:r>
          </a:p>
          <a:p>
            <a:pPr algn="ctr"/>
            <a:r>
              <a:rPr lang="en-US" sz="7400" b="1" cap="all" normalizeH="1" dirty="0" smtClean="0">
                <a:ln w="50800">
                  <a:noFill/>
                </a:ln>
                <a:solidFill>
                  <a:schemeClr val="bg1"/>
                </a:solidFill>
                <a:effectLst>
                  <a:outerShdw blurRad="50800" dist="165100" dir="2700000" algn="tl" rotWithShape="0">
                    <a:srgbClr val="000000">
                      <a:alpha val="0"/>
                    </a:srgbClr>
                  </a:outerShdw>
                </a:effectLst>
                <a:latin typeface="American Typewriter"/>
                <a:cs typeface="American Typewriter"/>
              </a:rPr>
              <a:t>1</a:t>
            </a:r>
            <a:endParaRPr lang="en-US" sz="7400" cap="all" normalizeH="1" dirty="0">
              <a:ln w="50800">
                <a:noFill/>
              </a:ln>
              <a:solidFill>
                <a:schemeClr val="bg1"/>
              </a:solidFill>
              <a:effectLst>
                <a:outerShdw blurRad="50800" dist="165100" dir="2700000" algn="tl" rotWithShape="0">
                  <a:srgbClr val="000000">
                    <a:alpha val="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1424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talian flag 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24" y="257305"/>
            <a:ext cx="8339282" cy="63496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523778" y="602956"/>
            <a:ext cx="2710999" cy="109260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114300" h="25400"/>
              <a:bevelB w="82550" h="38100" prst="coolSlant"/>
              <a:contourClr>
                <a:schemeClr val="bg2"/>
              </a:contourClr>
            </a:sp3d>
          </a:bodyPr>
          <a:lstStyle/>
          <a:p>
            <a:pPr algn="ctr"/>
            <a:r>
              <a:rPr lang="en-US" sz="6500" b="1" normalizeH="1" dirty="0" smtClean="0">
                <a:ln w="50800">
                  <a:solidFill>
                    <a:schemeClr val="bg1"/>
                  </a:solidFill>
                </a:ln>
                <a:effectLst>
                  <a:glow rad="101600">
                    <a:srgbClr val="008040">
                      <a:alpha val="75000"/>
                    </a:srgbClr>
                  </a:glow>
                </a:effectLst>
                <a:latin typeface="American Typewriter"/>
                <a:cs typeface="American Typewriter"/>
              </a:rPr>
              <a:t>Speak</a:t>
            </a:r>
            <a:r>
              <a:rPr lang="en-US" sz="5500" b="1" normalizeH="1" dirty="0" smtClean="0">
                <a:ln w="50800">
                  <a:solidFill>
                    <a:schemeClr val="bg1"/>
                  </a:solidFill>
                </a:ln>
                <a:effectLst>
                  <a:glow rad="101600">
                    <a:srgbClr val="008040">
                      <a:alpha val="75000"/>
                    </a:srgbClr>
                  </a:glow>
                </a:effectLst>
                <a:latin typeface="American Typewriter"/>
                <a:cs typeface="American Typewriter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523778" y="1546159"/>
            <a:ext cx="2637750" cy="93871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114300" h="25400"/>
              <a:bevelB w="82550" h="38100" prst="coolSlant"/>
              <a:contourClr>
                <a:schemeClr val="bg2"/>
              </a:contourClr>
            </a:sp3d>
          </a:bodyPr>
          <a:lstStyle/>
          <a:p>
            <a:pPr algn="ctr"/>
            <a:r>
              <a:rPr lang="en-US" sz="5500" b="1" normalizeH="1" dirty="0" smtClean="0">
                <a:ln w="50800"/>
                <a:solidFill>
                  <a:srgbClr val="FF0000"/>
                </a:solidFill>
                <a:effectLst>
                  <a:glow rad="101600">
                    <a:srgbClr val="008000">
                      <a:alpha val="75000"/>
                    </a:srgbClr>
                  </a:glow>
                </a:effectLst>
                <a:latin typeface="American Typewriter"/>
                <a:cs typeface="American Typewriter"/>
              </a:rPr>
              <a:t>Italian</a:t>
            </a:r>
            <a:endParaRPr lang="en-US" sz="5500" b="1" normalizeH="1" dirty="0">
              <a:ln w="50800"/>
              <a:solidFill>
                <a:srgbClr val="FF0000"/>
              </a:solidFill>
              <a:effectLst>
                <a:glow rad="101600">
                  <a:srgbClr val="008000">
                    <a:alpha val="75000"/>
                  </a:srgbClr>
                </a:glow>
              </a:effectLst>
              <a:latin typeface="American Typewriter"/>
              <a:cs typeface="American Typewriter"/>
            </a:endParaRPr>
          </a:p>
        </p:txBody>
      </p:sp>
      <p:pic>
        <p:nvPicPr>
          <p:cNvPr id="5" name="Picture 4" descr="Screen Shot 2014-01-08 at 10.14.53 AM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322" l="388" r="97868">
                        <a14:foregroundMark x1="58721" y1="16271" x2="59302" y2="17119"/>
                        <a14:foregroundMark x1="24031" y1="61356" x2="20930" y2="70000"/>
                        <a14:foregroundMark x1="41085" y1="7797" x2="41473" y2="38814"/>
                        <a14:backgroundMark x1="76938" y1="5254" x2="77326" y2="45932"/>
                        <a14:backgroundMark x1="22287" y1="33729" x2="9302" y2="61525"/>
                        <a14:backgroundMark x1="45155" y1="62542" x2="31202" y2="96949"/>
                        <a14:backgroundMark x1="5039" y1="5254" x2="31202" y2="5085"/>
                        <a14:backgroundMark x1="30233" y1="10339" x2="30233" y2="9492"/>
                        <a14:backgroundMark x1="89729" y1="78475" x2="87016" y2="972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129" y="1311424"/>
            <a:ext cx="2804708" cy="4462843"/>
          </a:xfrm>
          <a:prstGeom prst="rect">
            <a:avLst/>
          </a:prstGeom>
        </p:spPr>
      </p:pic>
      <p:pic>
        <p:nvPicPr>
          <p:cNvPr id="3" name="Picture 2" descr="Screen Shot 2014-01-08 at 10.50.07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342" y="3419662"/>
            <a:ext cx="2026407" cy="29347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8770" y="3419662"/>
            <a:ext cx="2582758" cy="190821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127000" h="38100" prst="coolSlant"/>
            </a:sp3d>
          </a:bodyPr>
          <a:lstStyle/>
          <a:p>
            <a:pPr algn="ctr"/>
            <a:r>
              <a:rPr lang="en-US" sz="4400" b="1" cap="all" normalizeH="1" dirty="0" smtClean="0">
                <a:ln w="50800">
                  <a:noFill/>
                </a:ln>
                <a:solidFill>
                  <a:schemeClr val="bg1"/>
                </a:solidFill>
                <a:effectLst>
                  <a:outerShdw blurRad="50800" dist="165100" dir="2700000" algn="tl" rotWithShape="0">
                    <a:srgbClr val="000000">
                      <a:alpha val="0"/>
                    </a:srgbClr>
                  </a:outerShdw>
                </a:effectLst>
                <a:latin typeface="American Typewriter"/>
                <a:cs typeface="American Typewriter"/>
              </a:rPr>
              <a:t>Lesson </a:t>
            </a:r>
          </a:p>
          <a:p>
            <a:pPr algn="ctr"/>
            <a:r>
              <a:rPr lang="en-US" sz="7400" b="1" cap="all" normalizeH="1" dirty="0" smtClean="0">
                <a:ln w="50800">
                  <a:noFill/>
                </a:ln>
                <a:solidFill>
                  <a:schemeClr val="bg1"/>
                </a:solidFill>
                <a:effectLst>
                  <a:outerShdw blurRad="50800" dist="165100" dir="2700000" algn="tl" rotWithShape="0">
                    <a:srgbClr val="000000">
                      <a:alpha val="0"/>
                    </a:srgbClr>
                  </a:outerShdw>
                </a:effectLst>
                <a:latin typeface="American Typewriter"/>
                <a:cs typeface="American Typewriter"/>
              </a:rPr>
              <a:t>1</a:t>
            </a:r>
            <a:endParaRPr lang="en-US" sz="7400" cap="all" normalizeH="1" dirty="0">
              <a:ln w="50800">
                <a:noFill/>
              </a:ln>
              <a:solidFill>
                <a:schemeClr val="bg1"/>
              </a:solidFill>
              <a:effectLst>
                <a:outerShdw blurRad="50800" dist="165100" dir="2700000" algn="tl" rotWithShape="0">
                  <a:srgbClr val="000000">
                    <a:alpha val="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8142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talian flag 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24" y="257305"/>
            <a:ext cx="8339282" cy="63496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523778" y="602956"/>
            <a:ext cx="2710999" cy="109260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114300" h="25400"/>
              <a:bevelB w="82550" h="38100" prst="coolSlant"/>
              <a:contourClr>
                <a:schemeClr val="bg2"/>
              </a:contourClr>
            </a:sp3d>
          </a:bodyPr>
          <a:lstStyle/>
          <a:p>
            <a:pPr algn="ctr"/>
            <a:r>
              <a:rPr lang="en-US" sz="6500" b="1" normalizeH="1" dirty="0" smtClean="0">
                <a:ln w="50800">
                  <a:solidFill>
                    <a:schemeClr val="bg1"/>
                  </a:solidFill>
                </a:ln>
                <a:effectLst>
                  <a:glow rad="101600">
                    <a:srgbClr val="008040">
                      <a:alpha val="75000"/>
                    </a:srgbClr>
                  </a:glow>
                </a:effectLst>
                <a:latin typeface="American Typewriter"/>
                <a:cs typeface="American Typewriter"/>
              </a:rPr>
              <a:t>Speak</a:t>
            </a:r>
            <a:r>
              <a:rPr lang="en-US" sz="5500" b="1" normalizeH="1" dirty="0" smtClean="0">
                <a:ln w="50800">
                  <a:solidFill>
                    <a:schemeClr val="bg1"/>
                  </a:solidFill>
                </a:ln>
                <a:effectLst>
                  <a:glow rad="101600">
                    <a:srgbClr val="008040">
                      <a:alpha val="75000"/>
                    </a:srgbClr>
                  </a:glow>
                </a:effectLst>
                <a:latin typeface="American Typewriter"/>
                <a:cs typeface="American Typewriter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523778" y="1546159"/>
            <a:ext cx="2637750" cy="93871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114300" h="25400"/>
              <a:bevelB w="82550" h="38100" prst="coolSlant"/>
              <a:contourClr>
                <a:schemeClr val="bg2"/>
              </a:contourClr>
            </a:sp3d>
          </a:bodyPr>
          <a:lstStyle/>
          <a:p>
            <a:pPr algn="ctr"/>
            <a:r>
              <a:rPr lang="en-US" sz="5500" b="1" normalizeH="1" dirty="0" smtClean="0">
                <a:ln w="50800"/>
                <a:solidFill>
                  <a:srgbClr val="FF0000"/>
                </a:solidFill>
                <a:effectLst>
                  <a:glow rad="101600">
                    <a:srgbClr val="008000">
                      <a:alpha val="75000"/>
                    </a:srgbClr>
                  </a:glow>
                </a:effectLst>
                <a:latin typeface="American Typewriter"/>
                <a:cs typeface="American Typewriter"/>
              </a:rPr>
              <a:t>Italian</a:t>
            </a:r>
            <a:endParaRPr lang="en-US" sz="5500" b="1" normalizeH="1" dirty="0">
              <a:ln w="50800"/>
              <a:solidFill>
                <a:srgbClr val="FF0000"/>
              </a:solidFill>
              <a:effectLst>
                <a:glow rad="101600">
                  <a:srgbClr val="008000">
                    <a:alpha val="75000"/>
                  </a:srgbClr>
                </a:glow>
              </a:effectLst>
              <a:latin typeface="American Typewriter"/>
              <a:cs typeface="American Typewriter"/>
            </a:endParaRPr>
          </a:p>
        </p:txBody>
      </p:sp>
      <p:pic>
        <p:nvPicPr>
          <p:cNvPr id="5" name="Picture 4" descr="Screen Shot 2014-01-08 at 10.14.53 AM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322" l="388" r="97868">
                        <a14:foregroundMark x1="58721" y1="16271" x2="59302" y2="17119"/>
                        <a14:foregroundMark x1="24031" y1="61356" x2="20930" y2="70000"/>
                        <a14:foregroundMark x1="41085" y1="7797" x2="41473" y2="38814"/>
                        <a14:backgroundMark x1="76938" y1="5254" x2="77326" y2="45932"/>
                        <a14:backgroundMark x1="22287" y1="33729" x2="9302" y2="61525"/>
                        <a14:backgroundMark x1="45155" y1="62542" x2="31202" y2="96949"/>
                        <a14:backgroundMark x1="5039" y1="5254" x2="31202" y2="5085"/>
                        <a14:backgroundMark x1="30233" y1="10339" x2="30233" y2="9492"/>
                        <a14:backgroundMark x1="89729" y1="78475" x2="87016" y2="972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129" y="1957681"/>
            <a:ext cx="2804708" cy="4462843"/>
          </a:xfrm>
          <a:prstGeom prst="rect">
            <a:avLst/>
          </a:prstGeom>
        </p:spPr>
      </p:pic>
      <p:pic>
        <p:nvPicPr>
          <p:cNvPr id="3" name="Picture 2" descr="Screen Shot 2014-01-08 at 10.50.07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342" y="3419662"/>
            <a:ext cx="2026407" cy="293479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109047" y="440610"/>
            <a:ext cx="2957813" cy="221599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127000" h="38100" prst="coolSlant"/>
            </a:sp3d>
          </a:bodyPr>
          <a:lstStyle/>
          <a:p>
            <a:pPr algn="ctr"/>
            <a:r>
              <a:rPr lang="en-US" sz="3600" b="1" cap="all" normalizeH="1" dirty="0">
                <a:ln w="50800">
                  <a:noFill/>
                </a:ln>
                <a:solidFill>
                  <a:schemeClr val="bg1"/>
                </a:solidFill>
                <a:effectLst>
                  <a:outerShdw blurRad="50800" dist="165100" dir="2700000" algn="tl" rotWithShape="0">
                    <a:srgbClr val="000000">
                      <a:alpha val="0"/>
                    </a:srgbClr>
                  </a:outerShdw>
                </a:effectLst>
                <a:latin typeface="Zapf Dingbats" charset="2"/>
                <a:cs typeface="Zapf Dingbats" charset="2"/>
              </a:rPr>
              <a:t>2</a:t>
            </a:r>
            <a:r>
              <a:rPr lang="en-US" sz="3300" b="1" cap="all" normalizeH="1" dirty="0" smtClean="0">
                <a:ln w="50800">
                  <a:noFill/>
                </a:ln>
                <a:solidFill>
                  <a:schemeClr val="bg1"/>
                </a:solidFill>
                <a:effectLst>
                  <a:outerShdw blurRad="50800" dist="165100" dir="2700000" algn="tl" rotWithShape="0">
                    <a:srgbClr val="000000">
                      <a:alpha val="0"/>
                    </a:srgbClr>
                  </a:outerShdw>
                </a:effectLst>
                <a:latin typeface="American Typewriter"/>
                <a:cs typeface="American Typewriter"/>
              </a:rPr>
              <a:t/>
            </a:r>
            <a:br>
              <a:rPr lang="en-US" sz="3300" b="1" cap="all" normalizeH="1" dirty="0" smtClean="0">
                <a:ln w="50800">
                  <a:noFill/>
                </a:ln>
                <a:solidFill>
                  <a:schemeClr val="bg1"/>
                </a:solidFill>
                <a:effectLst>
                  <a:outerShdw blurRad="50800" dist="165100" dir="2700000" algn="tl" rotWithShape="0">
                    <a:srgbClr val="000000">
                      <a:alpha val="0"/>
                    </a:srgbClr>
                  </a:outerShdw>
                </a:effectLst>
                <a:latin typeface="American Typewriter"/>
                <a:cs typeface="American Typewriter"/>
              </a:rPr>
            </a:br>
            <a:r>
              <a:rPr lang="en-US" sz="3300" b="1" cap="all" normalizeH="1" dirty="0" smtClean="0">
                <a:ln w="50800">
                  <a:noFill/>
                </a:ln>
                <a:solidFill>
                  <a:schemeClr val="bg1"/>
                </a:solidFill>
                <a:effectLst>
                  <a:outerShdw blurRad="50800" dist="165100" dir="2700000" algn="tl" rotWithShape="0">
                    <a:srgbClr val="000000">
                      <a:alpha val="0"/>
                    </a:srgbClr>
                  </a:outerShdw>
                </a:effectLst>
                <a:latin typeface="American Typewriter"/>
                <a:cs typeface="American Typewriter"/>
              </a:rPr>
              <a:t>Beginners</a:t>
            </a:r>
          </a:p>
          <a:p>
            <a:pPr algn="ctr"/>
            <a:r>
              <a:rPr lang="en-US" sz="3600" b="1" cap="all" normalizeH="1" dirty="0">
                <a:ln w="50800">
                  <a:noFill/>
                </a:ln>
                <a:solidFill>
                  <a:schemeClr val="bg1"/>
                </a:solidFill>
                <a:effectLst>
                  <a:outerShdw blurRad="50800" dist="165100" dir="2700000" algn="tl" rotWithShape="0">
                    <a:srgbClr val="000000">
                      <a:alpha val="0"/>
                    </a:srgbClr>
                  </a:outerShdw>
                </a:effectLst>
                <a:latin typeface="Zapf Dingbats" charset="2"/>
                <a:cs typeface="Zapf Dingbats" charset="2"/>
              </a:rPr>
              <a:t>4</a:t>
            </a:r>
            <a:endParaRPr lang="en-US" sz="3300" b="1" cap="all" normalizeH="1" dirty="0" smtClean="0">
              <a:ln w="50800">
                <a:noFill/>
              </a:ln>
              <a:solidFill>
                <a:schemeClr val="bg1"/>
              </a:solidFill>
              <a:effectLst>
                <a:outerShdw blurRad="50800" dist="165100" dir="2700000" algn="tl" rotWithShape="0">
                  <a:srgbClr val="000000">
                    <a:alpha val="0"/>
                  </a:srgbClr>
                </a:outerShdw>
              </a:effectLst>
              <a:latin typeface="American Typewriter"/>
              <a:cs typeface="American Typewriter"/>
            </a:endParaRPr>
          </a:p>
          <a:p>
            <a:pPr algn="ctr"/>
            <a:endParaRPr lang="en-US" sz="3300" cap="all" normalizeH="1" dirty="0">
              <a:ln w="50800">
                <a:noFill/>
              </a:ln>
              <a:solidFill>
                <a:schemeClr val="bg1"/>
              </a:solidFill>
              <a:effectLst>
                <a:outerShdw blurRad="50800" dist="165100" dir="2700000" algn="tl" rotWithShape="0">
                  <a:srgbClr val="000000">
                    <a:alpha val="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6445" y="425906"/>
            <a:ext cx="2515432" cy="320087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127000" h="38100" prst="coolSlant"/>
            </a:sp3d>
          </a:bodyPr>
          <a:lstStyle/>
          <a:p>
            <a:pPr algn="ctr"/>
            <a:r>
              <a:rPr lang="en-US" sz="4400" b="1" cap="all" normalizeH="1" dirty="0" smtClean="0">
                <a:ln w="50800">
                  <a:noFill/>
                </a:ln>
                <a:solidFill>
                  <a:schemeClr val="bg1"/>
                </a:solidFill>
                <a:effectLst>
                  <a:outerShdw blurRad="50800" dist="165100" dir="2700000" algn="tl" rotWithShape="0">
                    <a:srgbClr val="000000">
                      <a:alpha val="0"/>
                    </a:srgbClr>
                  </a:outerShdw>
                </a:effectLst>
                <a:latin typeface="American Typewriter"/>
                <a:cs typeface="American Typewriter"/>
              </a:rPr>
              <a:t>Click </a:t>
            </a:r>
            <a:br>
              <a:rPr lang="en-US" sz="4400" b="1" cap="all" normalizeH="1" dirty="0" smtClean="0">
                <a:ln w="50800">
                  <a:noFill/>
                </a:ln>
                <a:solidFill>
                  <a:schemeClr val="bg1"/>
                </a:solidFill>
                <a:effectLst>
                  <a:outerShdw blurRad="50800" dist="165100" dir="2700000" algn="tl" rotWithShape="0">
                    <a:srgbClr val="000000">
                      <a:alpha val="0"/>
                    </a:srgbClr>
                  </a:outerShdw>
                </a:effectLst>
                <a:latin typeface="American Typewriter"/>
                <a:cs typeface="American Typewriter"/>
              </a:rPr>
            </a:br>
            <a:r>
              <a:rPr lang="en-US" sz="4400" b="1" dirty="0" smtClean="0">
                <a:ln w="50800">
                  <a:noFill/>
                </a:ln>
                <a:solidFill>
                  <a:srgbClr val="FFFFFF"/>
                </a:solidFill>
                <a:effectLst>
                  <a:outerShdw blurRad="50800" dist="165100" dir="2700000" algn="tl" rotWithShape="0">
                    <a:srgbClr val="000000">
                      <a:alpha val="0"/>
                    </a:srgbClr>
                  </a:outerShdw>
                </a:effectLst>
                <a:latin typeface="American Typewriter"/>
                <a:cs typeface="American Typewriter"/>
              </a:rPr>
              <a:t>‘</a:t>
            </a:r>
            <a:r>
              <a:rPr lang="en-US" sz="4400" b="1" cap="all" normalizeH="1" dirty="0" smtClean="0">
                <a:ln w="50800">
                  <a:noFill/>
                </a:ln>
                <a:solidFill>
                  <a:srgbClr val="FFFFFF"/>
                </a:solidFill>
                <a:effectLst>
                  <a:outerShdw blurRad="50800" dist="165100" dir="2700000" algn="tl" rotWithShape="0">
                    <a:srgbClr val="000000">
                      <a:alpha val="0"/>
                    </a:srgbClr>
                  </a:outerShdw>
                </a:effectLst>
                <a:latin typeface="American Typewriter"/>
                <a:cs typeface="American Typewriter"/>
              </a:rPr>
              <a:t>LIKE</a:t>
            </a:r>
            <a:r>
              <a:rPr lang="en-US" sz="4400" b="1" dirty="0" smtClean="0">
                <a:ln w="50800">
                  <a:noFill/>
                </a:ln>
                <a:solidFill>
                  <a:srgbClr val="FFFFFF"/>
                </a:solidFill>
                <a:effectLst>
                  <a:outerShdw blurRad="50800" dist="165100" dir="2700000" algn="tl" rotWithShape="0">
                    <a:srgbClr val="000000">
                      <a:alpha val="0"/>
                    </a:srgbClr>
                  </a:outerShdw>
                </a:effectLst>
                <a:latin typeface="American Typewriter"/>
                <a:cs typeface="American Typewriter"/>
              </a:rPr>
              <a:t>’</a:t>
            </a:r>
          </a:p>
          <a:p>
            <a:pPr algn="ctr"/>
            <a:r>
              <a:rPr lang="en-US" sz="2200" b="1" dirty="0" smtClean="0">
                <a:ln w="50800">
                  <a:noFill/>
                </a:ln>
                <a:solidFill>
                  <a:schemeClr val="bg1"/>
                </a:solidFill>
                <a:effectLst>
                  <a:outerShdw blurRad="50800" dist="165100" dir="2700000" algn="tl" rotWithShape="0">
                    <a:srgbClr val="000000">
                      <a:alpha val="0"/>
                    </a:srgbClr>
                  </a:outerShdw>
                </a:effectLst>
                <a:latin typeface="American Typewriter"/>
                <a:cs typeface="American Typewriter"/>
              </a:rPr>
              <a:t>If a beginner</a:t>
            </a:r>
            <a:br>
              <a:rPr lang="en-US" sz="2200" b="1" dirty="0" smtClean="0">
                <a:ln w="50800">
                  <a:noFill/>
                </a:ln>
                <a:solidFill>
                  <a:schemeClr val="bg1"/>
                </a:solidFill>
                <a:effectLst>
                  <a:outerShdw blurRad="50800" dist="165100" dir="2700000" algn="tl" rotWithShape="0">
                    <a:srgbClr val="000000">
                      <a:alpha val="0"/>
                    </a:srgbClr>
                  </a:outerShdw>
                </a:effectLst>
                <a:latin typeface="American Typewriter"/>
                <a:cs typeface="American Typewriter"/>
              </a:rPr>
            </a:br>
            <a:endParaRPr lang="en-US" sz="1100" b="1" dirty="0" smtClean="0">
              <a:ln w="50800">
                <a:noFill/>
              </a:ln>
              <a:solidFill>
                <a:schemeClr val="bg1"/>
              </a:solidFill>
              <a:effectLst>
                <a:outerShdw blurRad="50800" dist="165100" dir="2700000" algn="tl" rotWithShape="0">
                  <a:srgbClr val="000000">
                    <a:alpha val="0"/>
                  </a:srgbClr>
                </a:outerShdw>
              </a:effectLst>
              <a:latin typeface="American Typewriter"/>
              <a:cs typeface="American Typewriter"/>
            </a:endParaRPr>
          </a:p>
          <a:p>
            <a:pPr algn="ctr"/>
            <a:r>
              <a:rPr lang="en-US" sz="2200" b="1" dirty="0" smtClean="0">
                <a:ln w="50800">
                  <a:noFill/>
                </a:ln>
                <a:solidFill>
                  <a:srgbClr val="FFFFFF"/>
                </a:solidFill>
                <a:effectLst>
                  <a:outerShdw blurRad="50800" dist="165100" dir="2700000" algn="tl" rotWithShape="0">
                    <a:srgbClr val="000000">
                      <a:alpha val="0"/>
                    </a:srgbClr>
                  </a:outerShdw>
                </a:effectLst>
                <a:latin typeface="American Typewriter"/>
                <a:cs typeface="American Typewriter"/>
              </a:rPr>
              <a:t>NB</a:t>
            </a:r>
            <a:br>
              <a:rPr lang="en-US" sz="2200" b="1" dirty="0" smtClean="0">
                <a:ln w="50800">
                  <a:noFill/>
                </a:ln>
                <a:solidFill>
                  <a:srgbClr val="FFFFFF"/>
                </a:solidFill>
                <a:effectLst>
                  <a:outerShdw blurRad="50800" dist="165100" dir="2700000" algn="tl" rotWithShape="0">
                    <a:srgbClr val="000000">
                      <a:alpha val="0"/>
                    </a:srgbClr>
                  </a:outerShdw>
                </a:effectLst>
                <a:latin typeface="American Typewriter"/>
                <a:cs typeface="American Typewriter"/>
              </a:rPr>
            </a:br>
            <a:r>
              <a:rPr lang="en-US" sz="1500" b="1" i="1" dirty="0" smtClean="0">
                <a:ln w="50800">
                  <a:noFill/>
                </a:ln>
                <a:solidFill>
                  <a:srgbClr val="FFFFFF"/>
                </a:solidFill>
                <a:effectLst>
                  <a:outerShdw blurRad="50800" dist="165100" dir="2700000" algn="tl" rotWithShape="0">
                    <a:srgbClr val="000000">
                      <a:alpha val="0"/>
                    </a:srgbClr>
                  </a:outerShdw>
                </a:effectLst>
                <a:latin typeface="American Typewriter"/>
                <a:cs typeface="American Typewriter"/>
              </a:rPr>
              <a:t>No comments on wall</a:t>
            </a:r>
            <a:br>
              <a:rPr lang="en-US" sz="1500" b="1" i="1" dirty="0" smtClean="0">
                <a:ln w="50800">
                  <a:noFill/>
                </a:ln>
                <a:solidFill>
                  <a:srgbClr val="FFFFFF"/>
                </a:solidFill>
                <a:effectLst>
                  <a:outerShdw blurRad="50800" dist="165100" dir="2700000" algn="tl" rotWithShape="0">
                    <a:srgbClr val="000000">
                      <a:alpha val="0"/>
                    </a:srgbClr>
                  </a:outerShdw>
                </a:effectLst>
                <a:latin typeface="American Typewriter"/>
                <a:cs typeface="American Typewriter"/>
              </a:rPr>
            </a:br>
            <a:r>
              <a:rPr lang="en-US" sz="1200" b="1" dirty="0" smtClean="0">
                <a:ln w="50800">
                  <a:noFill/>
                </a:ln>
                <a:solidFill>
                  <a:schemeClr val="bg1"/>
                </a:solidFill>
                <a:effectLst>
                  <a:outerShdw blurRad="50800" dist="165100" dir="2700000" algn="tl" rotWithShape="0">
                    <a:srgbClr val="000000">
                      <a:alpha val="0"/>
                    </a:srgbClr>
                  </a:outerShdw>
                </a:effectLst>
                <a:latin typeface="American Typewriter"/>
                <a:cs typeface="American Typewriter"/>
              </a:rPr>
              <a:t>PLEASE email me privately</a:t>
            </a:r>
            <a:br>
              <a:rPr lang="en-US" sz="1200" b="1" dirty="0" smtClean="0">
                <a:ln w="50800">
                  <a:noFill/>
                </a:ln>
                <a:solidFill>
                  <a:schemeClr val="bg1"/>
                </a:solidFill>
                <a:effectLst>
                  <a:outerShdw blurRad="50800" dist="165100" dir="2700000" algn="tl" rotWithShape="0">
                    <a:srgbClr val="000000">
                      <a:alpha val="0"/>
                    </a:srgbClr>
                  </a:outerShdw>
                </a:effectLst>
                <a:latin typeface="American Typewriter"/>
                <a:cs typeface="American Typewriter"/>
              </a:rPr>
            </a:br>
            <a:r>
              <a:rPr lang="en-US" sz="1000" b="1" i="1" dirty="0" smtClean="0">
                <a:ln w="50800">
                  <a:noFill/>
                </a:ln>
                <a:effectLst>
                  <a:outerShdw blurRad="50800" dist="165100" dir="2700000" algn="tl" rotWithShape="0">
                    <a:srgbClr val="000000">
                      <a:alpha val="0"/>
                    </a:srgbClr>
                  </a:outerShdw>
                </a:effectLst>
                <a:latin typeface="American Typewriter"/>
                <a:cs typeface="American Typewriter"/>
              </a:rPr>
              <a:t>WHY  privately &amp; not on the wall? </a:t>
            </a:r>
            <a:endParaRPr lang="en-US" sz="1000" b="1" i="1" dirty="0">
              <a:ln w="50800">
                <a:noFill/>
              </a:ln>
              <a:effectLst>
                <a:outerShdw blurRad="50800" dist="165100" dir="2700000" algn="tl" rotWithShape="0">
                  <a:srgbClr val="000000">
                    <a:alpha val="0"/>
                  </a:srgbClr>
                </a:outerShdw>
              </a:effectLst>
              <a:latin typeface="American Typewriter"/>
              <a:cs typeface="American Typewriter"/>
            </a:endParaRPr>
          </a:p>
          <a:p>
            <a:pPr algn="ctr"/>
            <a:r>
              <a:rPr lang="en-US" sz="1000" b="1" i="1" dirty="0" smtClean="0">
                <a:ln w="50800">
                  <a:noFill/>
                </a:ln>
                <a:solidFill>
                  <a:schemeClr val="bg1"/>
                </a:solidFill>
                <a:effectLst>
                  <a:outerShdw blurRad="50800" dist="165100" dir="2700000" algn="tl" rotWithShape="0">
                    <a:srgbClr val="000000">
                      <a:alpha val="0"/>
                    </a:srgbClr>
                  </a:outerShdw>
                </a:effectLst>
                <a:latin typeface="American Typewriter"/>
                <a:cs typeface="American Typewriter"/>
              </a:rPr>
              <a:t>Comments send mobile alerts to all!</a:t>
            </a:r>
            <a:endParaRPr lang="en-US" sz="1000" b="1" dirty="0" smtClean="0">
              <a:ln w="50800">
                <a:noFill/>
              </a:ln>
              <a:solidFill>
                <a:schemeClr val="bg1"/>
              </a:solidFill>
              <a:effectLst>
                <a:outerShdw blurRad="50800" dist="165100" dir="2700000" algn="tl" rotWithShape="0">
                  <a:srgbClr val="000000">
                    <a:alpha val="0"/>
                  </a:srgbClr>
                </a:outerShdw>
              </a:effectLst>
              <a:latin typeface="American Typewriter"/>
              <a:cs typeface="American Typewriter"/>
            </a:endParaRPr>
          </a:p>
          <a:p>
            <a:pPr algn="ctr"/>
            <a:endParaRPr lang="en-US" sz="1200" dirty="0">
              <a:ln w="50800">
                <a:noFill/>
              </a:ln>
              <a:solidFill>
                <a:schemeClr val="bg1"/>
              </a:solidFill>
              <a:effectLst>
                <a:outerShdw blurRad="50800" dist="165100" dir="2700000" algn="tl" rotWithShape="0">
                  <a:srgbClr val="000000">
                    <a:alpha val="0"/>
                  </a:srgbClr>
                </a:outerShdw>
              </a:effectLst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1954763587"/>
      </p:ext>
    </p:extLst>
  </p:cSld>
  <p:clrMapOvr>
    <a:masterClrMapping/>
  </p:clrMapOvr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2348</TotalTime>
  <Words>414</Words>
  <Application>Microsoft Macintosh PowerPoint</Application>
  <PresentationFormat>On-screen Show (4:3)</PresentationFormat>
  <Paragraphs>133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Black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Enza Currenti</dc:creator>
  <cp:lastModifiedBy>Enza Currenti</cp:lastModifiedBy>
  <cp:revision>31</cp:revision>
  <dcterms:created xsi:type="dcterms:W3CDTF">2013-10-03T00:05:12Z</dcterms:created>
  <dcterms:modified xsi:type="dcterms:W3CDTF">2014-01-08T04:43:17Z</dcterms:modified>
</cp:coreProperties>
</file>